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97"/>
  </p:normalViewPr>
  <p:slideViewPr>
    <p:cSldViewPr snapToGrid="0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5AC62E-A2E7-4C35-84C8-326F29672EDD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57B02A-FE27-467A-85A1-3B277F47BFBD}">
      <dgm:prSet/>
      <dgm:spPr/>
      <dgm:t>
        <a:bodyPr/>
        <a:lstStyle/>
        <a:p>
          <a:r>
            <a:rPr lang="en-US"/>
            <a:t>Addressing Residential Security Challenges</a:t>
          </a:r>
        </a:p>
      </dgm:t>
    </dgm:pt>
    <dgm:pt modelId="{C54501CF-DF1B-4F24-A269-27BF1C5BD6B8}" type="parTrans" cxnId="{B489094C-B0F5-42B8-AD0D-EA53A2B4983B}">
      <dgm:prSet/>
      <dgm:spPr/>
      <dgm:t>
        <a:bodyPr/>
        <a:lstStyle/>
        <a:p>
          <a:endParaRPr lang="en-US"/>
        </a:p>
      </dgm:t>
    </dgm:pt>
    <dgm:pt modelId="{C812CBC1-CA2A-4AB8-A9D6-739E4A875F97}" type="sibTrans" cxnId="{B489094C-B0F5-42B8-AD0D-EA53A2B4983B}">
      <dgm:prSet/>
      <dgm:spPr/>
      <dgm:t>
        <a:bodyPr/>
        <a:lstStyle/>
        <a:p>
          <a:endParaRPr lang="en-US"/>
        </a:p>
      </dgm:t>
    </dgm:pt>
    <dgm:pt modelId="{8BBA0CAD-B585-4B66-BA87-612F685BDFD3}">
      <dgm:prSet/>
      <dgm:spPr/>
      <dgm:t>
        <a:bodyPr/>
        <a:lstStyle/>
        <a:p>
          <a:r>
            <a:rPr lang="en-US" b="1"/>
            <a:t>Rising Concerns  </a:t>
          </a:r>
          <a:r>
            <a:rPr lang="en-US"/>
            <a:t>The growing rate of residential security breaches has highlighted the need for advanced, reliable security solutions.</a:t>
          </a:r>
        </a:p>
      </dgm:t>
    </dgm:pt>
    <dgm:pt modelId="{1AA658F4-1761-48F3-BAD7-F72A85511BC4}" type="parTrans" cxnId="{A054A42D-3DFC-402E-83A0-D090AE70C26C}">
      <dgm:prSet/>
      <dgm:spPr/>
      <dgm:t>
        <a:bodyPr/>
        <a:lstStyle/>
        <a:p>
          <a:endParaRPr lang="en-US"/>
        </a:p>
      </dgm:t>
    </dgm:pt>
    <dgm:pt modelId="{9D540E9D-50BA-4B75-A0CA-638018CFFE11}" type="sibTrans" cxnId="{A054A42D-3DFC-402E-83A0-D090AE70C26C}">
      <dgm:prSet/>
      <dgm:spPr/>
      <dgm:t>
        <a:bodyPr/>
        <a:lstStyle/>
        <a:p>
          <a:endParaRPr lang="en-US"/>
        </a:p>
      </dgm:t>
    </dgm:pt>
    <dgm:pt modelId="{EB71D109-B586-4080-B192-65FC4DE3B238}">
      <dgm:prSet/>
      <dgm:spPr/>
      <dgm:t>
        <a:bodyPr/>
        <a:lstStyle/>
        <a:p>
          <a:r>
            <a:rPr lang="en-US" b="1"/>
            <a:t>Families feeling threatened  </a:t>
          </a:r>
          <a:r>
            <a:rPr lang="en-US"/>
            <a:t>Those families living in high-risk living areas, or those feeling vulnerable due to previous incidents</a:t>
          </a:r>
        </a:p>
      </dgm:t>
    </dgm:pt>
    <dgm:pt modelId="{92918FC6-A274-41DD-9F54-D0D61B113659}" type="parTrans" cxnId="{4CA21607-08A5-4B20-A1AA-31AF87617868}">
      <dgm:prSet/>
      <dgm:spPr/>
      <dgm:t>
        <a:bodyPr/>
        <a:lstStyle/>
        <a:p>
          <a:endParaRPr lang="en-US"/>
        </a:p>
      </dgm:t>
    </dgm:pt>
    <dgm:pt modelId="{B0C948F1-E39B-4427-BC4F-5A50EF723A54}" type="sibTrans" cxnId="{4CA21607-08A5-4B20-A1AA-31AF87617868}">
      <dgm:prSet/>
      <dgm:spPr/>
      <dgm:t>
        <a:bodyPr/>
        <a:lstStyle/>
        <a:p>
          <a:endParaRPr lang="en-US"/>
        </a:p>
      </dgm:t>
    </dgm:pt>
    <dgm:pt modelId="{0B961515-4639-B24D-95C4-886EBE1AB9B0}" type="pres">
      <dgm:prSet presAssocID="{7B5AC62E-A2E7-4C35-84C8-326F29672EDD}" presName="Name0" presStyleCnt="0">
        <dgm:presLayoutVars>
          <dgm:dir/>
          <dgm:animLvl val="lvl"/>
          <dgm:resizeHandles val="exact"/>
        </dgm:presLayoutVars>
      </dgm:prSet>
      <dgm:spPr/>
    </dgm:pt>
    <dgm:pt modelId="{8AEC0833-DF58-4241-A2A7-A23EDCDE025D}" type="pres">
      <dgm:prSet presAssocID="{EB71D109-B586-4080-B192-65FC4DE3B238}" presName="boxAndChildren" presStyleCnt="0"/>
      <dgm:spPr/>
    </dgm:pt>
    <dgm:pt modelId="{621A12C5-A7F2-5B40-B5B7-BFFED4F77E66}" type="pres">
      <dgm:prSet presAssocID="{EB71D109-B586-4080-B192-65FC4DE3B238}" presName="parentTextBox" presStyleLbl="node1" presStyleIdx="0" presStyleCnt="3"/>
      <dgm:spPr/>
    </dgm:pt>
    <dgm:pt modelId="{F1100BC9-43DB-674B-BD1B-837CFF11A60C}" type="pres">
      <dgm:prSet presAssocID="{9D540E9D-50BA-4B75-A0CA-638018CFFE11}" presName="sp" presStyleCnt="0"/>
      <dgm:spPr/>
    </dgm:pt>
    <dgm:pt modelId="{49C09A62-3B8E-4C4E-8DE6-85E7C3F268E7}" type="pres">
      <dgm:prSet presAssocID="{8BBA0CAD-B585-4B66-BA87-612F685BDFD3}" presName="arrowAndChildren" presStyleCnt="0"/>
      <dgm:spPr/>
    </dgm:pt>
    <dgm:pt modelId="{698123F8-A019-D241-8FEC-80DBE2BDA9B4}" type="pres">
      <dgm:prSet presAssocID="{8BBA0CAD-B585-4B66-BA87-612F685BDFD3}" presName="parentTextArrow" presStyleLbl="node1" presStyleIdx="1" presStyleCnt="3"/>
      <dgm:spPr/>
    </dgm:pt>
    <dgm:pt modelId="{3A76C365-51FE-9A4C-8193-EBCF2D643154}" type="pres">
      <dgm:prSet presAssocID="{C812CBC1-CA2A-4AB8-A9D6-739E4A875F97}" presName="sp" presStyleCnt="0"/>
      <dgm:spPr/>
    </dgm:pt>
    <dgm:pt modelId="{247C97AC-B86F-F04F-B0AC-C8D9ABC0DEF4}" type="pres">
      <dgm:prSet presAssocID="{6957B02A-FE27-467A-85A1-3B277F47BFBD}" presName="arrowAndChildren" presStyleCnt="0"/>
      <dgm:spPr/>
    </dgm:pt>
    <dgm:pt modelId="{75822993-649F-CA4D-AE33-EB52C6208707}" type="pres">
      <dgm:prSet presAssocID="{6957B02A-FE27-467A-85A1-3B277F47BFBD}" presName="parentTextArrow" presStyleLbl="node1" presStyleIdx="2" presStyleCnt="3"/>
      <dgm:spPr/>
    </dgm:pt>
  </dgm:ptLst>
  <dgm:cxnLst>
    <dgm:cxn modelId="{4CA21607-08A5-4B20-A1AA-31AF87617868}" srcId="{7B5AC62E-A2E7-4C35-84C8-326F29672EDD}" destId="{EB71D109-B586-4080-B192-65FC4DE3B238}" srcOrd="2" destOrd="0" parTransId="{92918FC6-A274-41DD-9F54-D0D61B113659}" sibTransId="{B0C948F1-E39B-4427-BC4F-5A50EF723A54}"/>
    <dgm:cxn modelId="{2C403815-D2F2-3949-A647-B9BB9659ECA9}" type="presOf" srcId="{7B5AC62E-A2E7-4C35-84C8-326F29672EDD}" destId="{0B961515-4639-B24D-95C4-886EBE1AB9B0}" srcOrd="0" destOrd="0" presId="urn:microsoft.com/office/officeart/2005/8/layout/process4"/>
    <dgm:cxn modelId="{A054A42D-3DFC-402E-83A0-D090AE70C26C}" srcId="{7B5AC62E-A2E7-4C35-84C8-326F29672EDD}" destId="{8BBA0CAD-B585-4B66-BA87-612F685BDFD3}" srcOrd="1" destOrd="0" parTransId="{1AA658F4-1761-48F3-BAD7-F72A85511BC4}" sibTransId="{9D540E9D-50BA-4B75-A0CA-638018CFFE11}"/>
    <dgm:cxn modelId="{B489094C-B0F5-42B8-AD0D-EA53A2B4983B}" srcId="{7B5AC62E-A2E7-4C35-84C8-326F29672EDD}" destId="{6957B02A-FE27-467A-85A1-3B277F47BFBD}" srcOrd="0" destOrd="0" parTransId="{C54501CF-DF1B-4F24-A269-27BF1C5BD6B8}" sibTransId="{C812CBC1-CA2A-4AB8-A9D6-739E4A875F97}"/>
    <dgm:cxn modelId="{6DBB44C4-3996-F743-9071-2087831F148A}" type="presOf" srcId="{EB71D109-B586-4080-B192-65FC4DE3B238}" destId="{621A12C5-A7F2-5B40-B5B7-BFFED4F77E66}" srcOrd="0" destOrd="0" presId="urn:microsoft.com/office/officeart/2005/8/layout/process4"/>
    <dgm:cxn modelId="{9E123CC8-EB6F-D745-95F4-6E47ADFCEB75}" type="presOf" srcId="{8BBA0CAD-B585-4B66-BA87-612F685BDFD3}" destId="{698123F8-A019-D241-8FEC-80DBE2BDA9B4}" srcOrd="0" destOrd="0" presId="urn:microsoft.com/office/officeart/2005/8/layout/process4"/>
    <dgm:cxn modelId="{FCC68DCC-BD99-FA41-9ED6-C8676F6FAA76}" type="presOf" srcId="{6957B02A-FE27-467A-85A1-3B277F47BFBD}" destId="{75822993-649F-CA4D-AE33-EB52C6208707}" srcOrd="0" destOrd="0" presId="urn:microsoft.com/office/officeart/2005/8/layout/process4"/>
    <dgm:cxn modelId="{2286F78B-23F4-2645-9E50-8FA218F6D83A}" type="presParOf" srcId="{0B961515-4639-B24D-95C4-886EBE1AB9B0}" destId="{8AEC0833-DF58-4241-A2A7-A23EDCDE025D}" srcOrd="0" destOrd="0" presId="urn:microsoft.com/office/officeart/2005/8/layout/process4"/>
    <dgm:cxn modelId="{49BF1426-FDBF-9F4F-99D2-B3E856441034}" type="presParOf" srcId="{8AEC0833-DF58-4241-A2A7-A23EDCDE025D}" destId="{621A12C5-A7F2-5B40-B5B7-BFFED4F77E66}" srcOrd="0" destOrd="0" presId="urn:microsoft.com/office/officeart/2005/8/layout/process4"/>
    <dgm:cxn modelId="{FC4ED377-8E0E-6B41-A581-6A27DEDECD0A}" type="presParOf" srcId="{0B961515-4639-B24D-95C4-886EBE1AB9B0}" destId="{F1100BC9-43DB-674B-BD1B-837CFF11A60C}" srcOrd="1" destOrd="0" presId="urn:microsoft.com/office/officeart/2005/8/layout/process4"/>
    <dgm:cxn modelId="{192CCDC3-FBA4-1941-A85F-47EC334FD4FD}" type="presParOf" srcId="{0B961515-4639-B24D-95C4-886EBE1AB9B0}" destId="{49C09A62-3B8E-4C4E-8DE6-85E7C3F268E7}" srcOrd="2" destOrd="0" presId="urn:microsoft.com/office/officeart/2005/8/layout/process4"/>
    <dgm:cxn modelId="{7CC0D579-36B9-0F4F-B38F-E3E133D6772C}" type="presParOf" srcId="{49C09A62-3B8E-4C4E-8DE6-85E7C3F268E7}" destId="{698123F8-A019-D241-8FEC-80DBE2BDA9B4}" srcOrd="0" destOrd="0" presId="urn:microsoft.com/office/officeart/2005/8/layout/process4"/>
    <dgm:cxn modelId="{B7E14107-6DDD-D241-A598-6ABA96B65AB7}" type="presParOf" srcId="{0B961515-4639-B24D-95C4-886EBE1AB9B0}" destId="{3A76C365-51FE-9A4C-8193-EBCF2D643154}" srcOrd="3" destOrd="0" presId="urn:microsoft.com/office/officeart/2005/8/layout/process4"/>
    <dgm:cxn modelId="{9955E4BB-11F8-3146-8F61-FC1E69F2F97F}" type="presParOf" srcId="{0B961515-4639-B24D-95C4-886EBE1AB9B0}" destId="{247C97AC-B86F-F04F-B0AC-C8D9ABC0DEF4}" srcOrd="4" destOrd="0" presId="urn:microsoft.com/office/officeart/2005/8/layout/process4"/>
    <dgm:cxn modelId="{B18A731E-890A-434F-AB52-BA4F1979A735}" type="presParOf" srcId="{247C97AC-B86F-F04F-B0AC-C8D9ABC0DEF4}" destId="{75822993-649F-CA4D-AE33-EB52C620870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98BED8-B00B-406E-9CC8-37EC4220974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BE7B26-DE97-407B-AFEF-AA4FF401DC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FRDM K66F</a:t>
          </a:r>
        </a:p>
      </dgm:t>
    </dgm:pt>
    <dgm:pt modelId="{E4F2CCCA-61F7-4D8D-B9BC-01B4A7BF8ECB}" type="parTrans" cxnId="{F3B215C5-0EEC-49B5-AB42-4869AD93F08D}">
      <dgm:prSet/>
      <dgm:spPr/>
      <dgm:t>
        <a:bodyPr/>
        <a:lstStyle/>
        <a:p>
          <a:endParaRPr lang="en-US"/>
        </a:p>
      </dgm:t>
    </dgm:pt>
    <dgm:pt modelId="{03CCDC53-A1B8-4663-AE1F-91DDADCB613A}" type="sibTrans" cxnId="{F3B215C5-0EEC-49B5-AB42-4869AD93F0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1B32D9-17F2-4CD1-B696-79D10BFC6B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PROXIMITY SENSOR MODULE</a:t>
          </a:r>
        </a:p>
      </dgm:t>
    </dgm:pt>
    <dgm:pt modelId="{7D3F3E4C-2C24-4B2F-9F3F-20C0376C3083}" type="parTrans" cxnId="{7949163E-E321-4CF9-9B6A-FFCE7AABB273}">
      <dgm:prSet/>
      <dgm:spPr/>
      <dgm:t>
        <a:bodyPr/>
        <a:lstStyle/>
        <a:p>
          <a:endParaRPr lang="en-US"/>
        </a:p>
      </dgm:t>
    </dgm:pt>
    <dgm:pt modelId="{43695ED0-DBDA-49D2-99BE-35000B55EA9C}" type="sibTrans" cxnId="{7949163E-E321-4CF9-9B6A-FFCE7AABB2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9155E6E-4445-44C1-B3EB-4EE13B5AB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CAMERA MODULE</a:t>
          </a:r>
        </a:p>
      </dgm:t>
    </dgm:pt>
    <dgm:pt modelId="{A96CB5D7-55F0-4205-BA33-A96FA878B4DC}" type="parTrans" cxnId="{06C7658F-FA97-467D-B9C1-ACB2799D69FC}">
      <dgm:prSet/>
      <dgm:spPr/>
      <dgm:t>
        <a:bodyPr/>
        <a:lstStyle/>
        <a:p>
          <a:endParaRPr lang="en-US"/>
        </a:p>
      </dgm:t>
    </dgm:pt>
    <dgm:pt modelId="{A21F7751-797A-4B8F-9146-4E6F25E92F18}" type="sibTrans" cxnId="{06C7658F-FA97-467D-B9C1-ACB2799D69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CABC2A-65AA-4FFE-89D5-AE024DA8D2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LCD DISPLAY MODULE</a:t>
          </a:r>
        </a:p>
      </dgm:t>
    </dgm:pt>
    <dgm:pt modelId="{0D282CF5-3633-497C-8F25-F887F53E85FE}" type="parTrans" cxnId="{27ECF6AD-A468-4D5A-B8E1-291DC2AE7A3F}">
      <dgm:prSet/>
      <dgm:spPr/>
      <dgm:t>
        <a:bodyPr/>
        <a:lstStyle/>
        <a:p>
          <a:endParaRPr lang="en-US"/>
        </a:p>
      </dgm:t>
    </dgm:pt>
    <dgm:pt modelId="{BE4D91E8-0DB7-4EEC-B347-14774EE46F0D}" type="sibTrans" cxnId="{27ECF6AD-A468-4D5A-B8E1-291DC2AE7A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2E1386-E891-4BED-838C-CBBDE476F9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SPEAKER MODULE</a:t>
          </a:r>
        </a:p>
      </dgm:t>
    </dgm:pt>
    <dgm:pt modelId="{A97D64C9-A03B-439C-9DBD-84361C4E9720}" type="parTrans" cxnId="{842A0C50-EBF1-4992-9D79-EF8BE59ABB79}">
      <dgm:prSet/>
      <dgm:spPr/>
      <dgm:t>
        <a:bodyPr/>
        <a:lstStyle/>
        <a:p>
          <a:endParaRPr lang="en-US"/>
        </a:p>
      </dgm:t>
    </dgm:pt>
    <dgm:pt modelId="{370C5A63-7E9A-41A6-A63D-E848A31DE415}" type="sibTrans" cxnId="{842A0C50-EBF1-4992-9D79-EF8BE59ABB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9AB48A-B7CC-46BD-8F10-4C288CDF9C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KEYPAD</a:t>
          </a:r>
        </a:p>
      </dgm:t>
    </dgm:pt>
    <dgm:pt modelId="{DD8D5832-CF1D-4A92-9C23-C315572D6619}" type="parTrans" cxnId="{865CB9F9-B135-4F22-82CF-912B425DDA0D}">
      <dgm:prSet/>
      <dgm:spPr/>
      <dgm:t>
        <a:bodyPr/>
        <a:lstStyle/>
        <a:p>
          <a:endParaRPr lang="en-US"/>
        </a:p>
      </dgm:t>
    </dgm:pt>
    <dgm:pt modelId="{3B9E941D-C106-4F8B-A7B1-92858400DFB1}" type="sibTrans" cxnId="{865CB9F9-B135-4F22-82CF-912B425DDA0D}">
      <dgm:prSet/>
      <dgm:spPr/>
      <dgm:t>
        <a:bodyPr/>
        <a:lstStyle/>
        <a:p>
          <a:endParaRPr lang="en-US"/>
        </a:p>
      </dgm:t>
    </dgm:pt>
    <dgm:pt modelId="{EC5C6892-6E4E-4A82-900E-06529D0DF817}" type="pres">
      <dgm:prSet presAssocID="{D998BED8-B00B-406E-9CC8-37EC4220974C}" presName="root" presStyleCnt="0">
        <dgm:presLayoutVars>
          <dgm:dir/>
          <dgm:resizeHandles val="exact"/>
        </dgm:presLayoutVars>
      </dgm:prSet>
      <dgm:spPr/>
    </dgm:pt>
    <dgm:pt modelId="{C96B62D9-72BA-43B5-BA9E-D1C34D84148C}" type="pres">
      <dgm:prSet presAssocID="{D998BED8-B00B-406E-9CC8-37EC4220974C}" presName="container" presStyleCnt="0">
        <dgm:presLayoutVars>
          <dgm:dir/>
          <dgm:resizeHandles val="exact"/>
        </dgm:presLayoutVars>
      </dgm:prSet>
      <dgm:spPr/>
    </dgm:pt>
    <dgm:pt modelId="{960A46CF-A26E-4195-90E8-24B462813068}" type="pres">
      <dgm:prSet presAssocID="{CFBE7B26-DE97-407B-AFEF-AA4FF401DC7E}" presName="compNode" presStyleCnt="0"/>
      <dgm:spPr/>
    </dgm:pt>
    <dgm:pt modelId="{3088A47D-A587-4B22-AFC2-0651062A8D5F}" type="pres">
      <dgm:prSet presAssocID="{CFBE7B26-DE97-407B-AFEF-AA4FF401DC7E}" presName="iconBgRect" presStyleLbl="bgShp" presStyleIdx="0" presStyleCnt="6"/>
      <dgm:spPr/>
    </dgm:pt>
    <dgm:pt modelId="{A8509652-E03A-4F4E-BBAA-4F579A39754D}" type="pres">
      <dgm:prSet presAssocID="{CFBE7B26-DE97-407B-AFEF-AA4FF401DC7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E6B961D-25E8-42D1-9184-5FD0E0561C8E}" type="pres">
      <dgm:prSet presAssocID="{CFBE7B26-DE97-407B-AFEF-AA4FF401DC7E}" presName="spaceRect" presStyleCnt="0"/>
      <dgm:spPr/>
    </dgm:pt>
    <dgm:pt modelId="{D31EF27E-1768-4931-BF4B-8B89395436CF}" type="pres">
      <dgm:prSet presAssocID="{CFBE7B26-DE97-407B-AFEF-AA4FF401DC7E}" presName="textRect" presStyleLbl="revTx" presStyleIdx="0" presStyleCnt="6">
        <dgm:presLayoutVars>
          <dgm:chMax val="1"/>
          <dgm:chPref val="1"/>
        </dgm:presLayoutVars>
      </dgm:prSet>
      <dgm:spPr/>
    </dgm:pt>
    <dgm:pt modelId="{464A2A66-3DF3-4EBC-A353-221E6296A3F7}" type="pres">
      <dgm:prSet presAssocID="{03CCDC53-A1B8-4663-AE1F-91DDADCB613A}" presName="sibTrans" presStyleLbl="sibTrans2D1" presStyleIdx="0" presStyleCnt="0"/>
      <dgm:spPr/>
    </dgm:pt>
    <dgm:pt modelId="{6BC7B8EA-0DFB-41BB-8ABF-7723FD46D225}" type="pres">
      <dgm:prSet presAssocID="{A21B32D9-17F2-4CD1-B696-79D10BFC6BB9}" presName="compNode" presStyleCnt="0"/>
      <dgm:spPr/>
    </dgm:pt>
    <dgm:pt modelId="{C24BF3C6-955E-4DCF-A71D-F01D00E2D063}" type="pres">
      <dgm:prSet presAssocID="{A21B32D9-17F2-4CD1-B696-79D10BFC6BB9}" presName="iconBgRect" presStyleLbl="bgShp" presStyleIdx="1" presStyleCnt="6"/>
      <dgm:spPr/>
    </dgm:pt>
    <dgm:pt modelId="{71678FC2-40BB-4BCB-900B-839974C80C35}" type="pres">
      <dgm:prSet presAssocID="{A21B32D9-17F2-4CD1-B696-79D10BFC6BB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917CF5C5-8F9F-499C-9215-AA87766EFA31}" type="pres">
      <dgm:prSet presAssocID="{A21B32D9-17F2-4CD1-B696-79D10BFC6BB9}" presName="spaceRect" presStyleCnt="0"/>
      <dgm:spPr/>
    </dgm:pt>
    <dgm:pt modelId="{593BE6C9-6BFF-47A6-8A60-7A301D582D2C}" type="pres">
      <dgm:prSet presAssocID="{A21B32D9-17F2-4CD1-B696-79D10BFC6BB9}" presName="textRect" presStyleLbl="revTx" presStyleIdx="1" presStyleCnt="6">
        <dgm:presLayoutVars>
          <dgm:chMax val="1"/>
          <dgm:chPref val="1"/>
        </dgm:presLayoutVars>
      </dgm:prSet>
      <dgm:spPr/>
    </dgm:pt>
    <dgm:pt modelId="{56E6EA5C-5EA7-4AD7-819E-03162F69E957}" type="pres">
      <dgm:prSet presAssocID="{43695ED0-DBDA-49D2-99BE-35000B55EA9C}" presName="sibTrans" presStyleLbl="sibTrans2D1" presStyleIdx="0" presStyleCnt="0"/>
      <dgm:spPr/>
    </dgm:pt>
    <dgm:pt modelId="{E5416FC8-067D-4A68-9B8D-367F8C2709BC}" type="pres">
      <dgm:prSet presAssocID="{69155E6E-4445-44C1-B3EB-4EE13B5ABCEB}" presName="compNode" presStyleCnt="0"/>
      <dgm:spPr/>
    </dgm:pt>
    <dgm:pt modelId="{D6D2C678-BA06-4E99-985A-86C0EC95314D}" type="pres">
      <dgm:prSet presAssocID="{69155E6E-4445-44C1-B3EB-4EE13B5ABCEB}" presName="iconBgRect" presStyleLbl="bgShp" presStyleIdx="2" presStyleCnt="6"/>
      <dgm:spPr/>
    </dgm:pt>
    <dgm:pt modelId="{B0124AE1-5C5A-4561-B17F-71A5D0D274F4}" type="pres">
      <dgm:prSet presAssocID="{69155E6E-4445-44C1-B3EB-4EE13B5ABCE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8335838D-7C64-4DAD-BE23-83A59B860A01}" type="pres">
      <dgm:prSet presAssocID="{69155E6E-4445-44C1-B3EB-4EE13B5ABCEB}" presName="spaceRect" presStyleCnt="0"/>
      <dgm:spPr/>
    </dgm:pt>
    <dgm:pt modelId="{788BF992-4876-4AA0-AD78-9EBDDAA9E5BE}" type="pres">
      <dgm:prSet presAssocID="{69155E6E-4445-44C1-B3EB-4EE13B5ABCEB}" presName="textRect" presStyleLbl="revTx" presStyleIdx="2" presStyleCnt="6">
        <dgm:presLayoutVars>
          <dgm:chMax val="1"/>
          <dgm:chPref val="1"/>
        </dgm:presLayoutVars>
      </dgm:prSet>
      <dgm:spPr/>
    </dgm:pt>
    <dgm:pt modelId="{DBD18E43-7EFA-4AC1-9E54-D8668BB40299}" type="pres">
      <dgm:prSet presAssocID="{A21F7751-797A-4B8F-9146-4E6F25E92F18}" presName="sibTrans" presStyleLbl="sibTrans2D1" presStyleIdx="0" presStyleCnt="0"/>
      <dgm:spPr/>
    </dgm:pt>
    <dgm:pt modelId="{C2F72778-007E-A445-A94D-ED424890CCCB}" type="pres">
      <dgm:prSet presAssocID="{CCCABC2A-65AA-4FFE-89D5-AE024DA8D2C4}" presName="compNode" presStyleCnt="0"/>
      <dgm:spPr/>
    </dgm:pt>
    <dgm:pt modelId="{B18E882C-EA63-4847-B10D-22EF8B7DF18B}" type="pres">
      <dgm:prSet presAssocID="{CCCABC2A-65AA-4FFE-89D5-AE024DA8D2C4}" presName="iconBgRect" presStyleLbl="bgShp" presStyleIdx="3" presStyleCnt="6" custLinFactX="-200000" custLinFactY="73885" custLinFactNeighborX="-201132" custLinFactNeighborY="100000"/>
      <dgm:spPr/>
    </dgm:pt>
    <dgm:pt modelId="{87ACFF51-98FD-BD41-B936-60C556862D9F}" type="pres">
      <dgm:prSet presAssocID="{CCCABC2A-65AA-4FFE-89D5-AE024DA8D2C4}" presName="iconRect" presStyleLbl="node1" presStyleIdx="3" presStyleCnt="6" custLinFactX="-300000" custLinFactY="100000" custLinFactNeighborX="-395235" custLinFactNeighborY="19713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505982BF-24EB-2745-A40D-BBE686C52653}" type="pres">
      <dgm:prSet presAssocID="{CCCABC2A-65AA-4FFE-89D5-AE024DA8D2C4}" presName="spaceRect" presStyleCnt="0"/>
      <dgm:spPr/>
    </dgm:pt>
    <dgm:pt modelId="{90F508C5-7BA4-BE4B-9580-1C3AA1E6E634}" type="pres">
      <dgm:prSet presAssocID="{CCCABC2A-65AA-4FFE-89D5-AE024DA8D2C4}" presName="textRect" presStyleLbl="revTx" presStyleIdx="3" presStyleCnt="6" custLinFactX="-68732" custLinFactY="79620" custLinFactNeighborX="-100000" custLinFactNeighborY="100000">
        <dgm:presLayoutVars>
          <dgm:chMax val="1"/>
          <dgm:chPref val="1"/>
        </dgm:presLayoutVars>
      </dgm:prSet>
      <dgm:spPr/>
    </dgm:pt>
    <dgm:pt modelId="{B5266D05-EFA4-8846-B8CF-E9120126F91F}" type="pres">
      <dgm:prSet presAssocID="{BE4D91E8-0DB7-4EEC-B347-14774EE46F0D}" presName="sibTrans" presStyleLbl="sibTrans2D1" presStyleIdx="0" presStyleCnt="0"/>
      <dgm:spPr/>
    </dgm:pt>
    <dgm:pt modelId="{2CCC87FC-7D0E-4443-A2B6-432DB946E2AC}" type="pres">
      <dgm:prSet presAssocID="{6F2E1386-E891-4BED-838C-CBBDE476F90A}" presName="compNode" presStyleCnt="0"/>
      <dgm:spPr/>
    </dgm:pt>
    <dgm:pt modelId="{9263E8D6-8FC6-264E-9599-F54D0C931B70}" type="pres">
      <dgm:prSet presAssocID="{6F2E1386-E891-4BED-838C-CBBDE476F90A}" presName="iconBgRect" presStyleLbl="bgShp" presStyleIdx="4" presStyleCnt="6" custLinFactX="200000" custLinFactNeighborX="200145" custLinFactNeighborY="-8380"/>
      <dgm:spPr/>
    </dgm:pt>
    <dgm:pt modelId="{0891CCC5-1C13-D446-B254-482695755946}" type="pres">
      <dgm:prSet presAssocID="{6F2E1386-E891-4BED-838C-CBBDE476F90A}" presName="iconRect" presStyleLbl="node1" presStyleIdx="4" presStyleCnt="6" custLinFactX="300000" custLinFactNeighborX="393003" custLinFactNeighborY="-1606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phone"/>
        </a:ext>
      </dgm:extLst>
    </dgm:pt>
    <dgm:pt modelId="{E2AFD7B6-99C0-DB44-9A56-381F82AECB7A}" type="pres">
      <dgm:prSet presAssocID="{6F2E1386-E891-4BED-838C-CBBDE476F90A}" presName="spaceRect" presStyleCnt="0"/>
      <dgm:spPr/>
    </dgm:pt>
    <dgm:pt modelId="{E39D74E6-3849-2F40-8909-58943335BD8A}" type="pres">
      <dgm:prSet presAssocID="{6F2E1386-E891-4BED-838C-CBBDE476F90A}" presName="textRect" presStyleLbl="revTx" presStyleIdx="4" presStyleCnt="6" custLinFactX="75241" custLinFactNeighborX="100000" custLinFactNeighborY="-4190">
        <dgm:presLayoutVars>
          <dgm:chMax val="1"/>
          <dgm:chPref val="1"/>
        </dgm:presLayoutVars>
      </dgm:prSet>
      <dgm:spPr/>
    </dgm:pt>
    <dgm:pt modelId="{69B6AE2A-21FA-8C47-AA00-08B75AE68B60}" type="pres">
      <dgm:prSet presAssocID="{370C5A63-7E9A-41A6-A63D-E848A31DE415}" presName="sibTrans" presStyleLbl="sibTrans2D1" presStyleIdx="0" presStyleCnt="0"/>
      <dgm:spPr/>
    </dgm:pt>
    <dgm:pt modelId="{47B33A89-7D81-4DC5-82FB-1AF0B2BAC690}" type="pres">
      <dgm:prSet presAssocID="{459AB48A-B7CC-46BD-8F10-4C288CDF9C93}" presName="compNode" presStyleCnt="0"/>
      <dgm:spPr/>
    </dgm:pt>
    <dgm:pt modelId="{49C99D39-9864-4D9C-AE32-9C512A6BF96C}" type="pres">
      <dgm:prSet presAssocID="{459AB48A-B7CC-46BD-8F10-4C288CDF9C93}" presName="iconBgRect" presStyleLbl="bgShp" presStyleIdx="5" presStyleCnt="6" custLinFactY="-81558" custLinFactNeighborY="-100000"/>
      <dgm:spPr/>
    </dgm:pt>
    <dgm:pt modelId="{BB45D3B7-C8D9-417F-8B95-44857159C788}" type="pres">
      <dgm:prSet presAssocID="{459AB48A-B7CC-46BD-8F10-4C288CDF9C93}" presName="iconRect" presStyleLbl="node1" presStyleIdx="5" presStyleCnt="6" custLinFactY="-113034" custLinFactNeighborY="-20000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5DA9E749-C240-4900-9C04-3A6A93ABF3B2}" type="pres">
      <dgm:prSet presAssocID="{459AB48A-B7CC-46BD-8F10-4C288CDF9C93}" presName="spaceRect" presStyleCnt="0"/>
      <dgm:spPr/>
    </dgm:pt>
    <dgm:pt modelId="{2D027FF9-8360-46DD-9D5C-F76C27FCED24}" type="pres">
      <dgm:prSet presAssocID="{459AB48A-B7CC-46BD-8F10-4C288CDF9C93}" presName="textRect" presStyleLbl="revTx" presStyleIdx="5" presStyleCnt="6" custScaleX="133404" custLinFactY="-91549" custLinFactNeighborX="19558" custLinFactNeighborY="-100000">
        <dgm:presLayoutVars>
          <dgm:chMax val="1"/>
          <dgm:chPref val="1"/>
        </dgm:presLayoutVars>
      </dgm:prSet>
      <dgm:spPr/>
    </dgm:pt>
  </dgm:ptLst>
  <dgm:cxnLst>
    <dgm:cxn modelId="{42B9B506-89FF-9C4E-98BF-C815791EA0B5}" type="presOf" srcId="{BE4D91E8-0DB7-4EEC-B347-14774EE46F0D}" destId="{B5266D05-EFA4-8846-B8CF-E9120126F91F}" srcOrd="0" destOrd="0" presId="urn:microsoft.com/office/officeart/2018/2/layout/IconCircleList"/>
    <dgm:cxn modelId="{28F4A62B-7B4D-B44C-85C4-844BFF06FDC6}" type="presOf" srcId="{A21B32D9-17F2-4CD1-B696-79D10BFC6BB9}" destId="{593BE6C9-6BFF-47A6-8A60-7A301D582D2C}" srcOrd="0" destOrd="0" presId="urn:microsoft.com/office/officeart/2018/2/layout/IconCircleList"/>
    <dgm:cxn modelId="{7949163E-E321-4CF9-9B6A-FFCE7AABB273}" srcId="{D998BED8-B00B-406E-9CC8-37EC4220974C}" destId="{A21B32D9-17F2-4CD1-B696-79D10BFC6BB9}" srcOrd="1" destOrd="0" parTransId="{7D3F3E4C-2C24-4B2F-9F3F-20C0376C3083}" sibTransId="{43695ED0-DBDA-49D2-99BE-35000B55EA9C}"/>
    <dgm:cxn modelId="{842A0C50-EBF1-4992-9D79-EF8BE59ABB79}" srcId="{D998BED8-B00B-406E-9CC8-37EC4220974C}" destId="{6F2E1386-E891-4BED-838C-CBBDE476F90A}" srcOrd="4" destOrd="0" parTransId="{A97D64C9-A03B-439C-9DBD-84361C4E9720}" sibTransId="{370C5A63-7E9A-41A6-A63D-E848A31DE415}"/>
    <dgm:cxn modelId="{1E5F0E6E-2D1B-9D4A-8DC1-578194FAAE24}" type="presOf" srcId="{CFBE7B26-DE97-407B-AFEF-AA4FF401DC7E}" destId="{D31EF27E-1768-4931-BF4B-8B89395436CF}" srcOrd="0" destOrd="0" presId="urn:microsoft.com/office/officeart/2018/2/layout/IconCircleList"/>
    <dgm:cxn modelId="{06C7658F-FA97-467D-B9C1-ACB2799D69FC}" srcId="{D998BED8-B00B-406E-9CC8-37EC4220974C}" destId="{69155E6E-4445-44C1-B3EB-4EE13B5ABCEB}" srcOrd="2" destOrd="0" parTransId="{A96CB5D7-55F0-4205-BA33-A96FA878B4DC}" sibTransId="{A21F7751-797A-4B8F-9146-4E6F25E92F18}"/>
    <dgm:cxn modelId="{27ECF6AD-A468-4D5A-B8E1-291DC2AE7A3F}" srcId="{D998BED8-B00B-406E-9CC8-37EC4220974C}" destId="{CCCABC2A-65AA-4FFE-89D5-AE024DA8D2C4}" srcOrd="3" destOrd="0" parTransId="{0D282CF5-3633-497C-8F25-F887F53E85FE}" sibTransId="{BE4D91E8-0DB7-4EEC-B347-14774EE46F0D}"/>
    <dgm:cxn modelId="{924ED7B8-594D-324A-A5B5-C14C3AAF90AC}" type="presOf" srcId="{6F2E1386-E891-4BED-838C-CBBDE476F90A}" destId="{E39D74E6-3849-2F40-8909-58943335BD8A}" srcOrd="0" destOrd="0" presId="urn:microsoft.com/office/officeart/2018/2/layout/IconCircleList"/>
    <dgm:cxn modelId="{AFA529BD-D202-AA45-80AF-3412E721D777}" type="presOf" srcId="{69155E6E-4445-44C1-B3EB-4EE13B5ABCEB}" destId="{788BF992-4876-4AA0-AD78-9EBDDAA9E5BE}" srcOrd="0" destOrd="0" presId="urn:microsoft.com/office/officeart/2018/2/layout/IconCircleList"/>
    <dgm:cxn modelId="{F444EBC4-A815-BD4A-A66F-5224A54DD796}" type="presOf" srcId="{A21F7751-797A-4B8F-9146-4E6F25E92F18}" destId="{DBD18E43-7EFA-4AC1-9E54-D8668BB40299}" srcOrd="0" destOrd="0" presId="urn:microsoft.com/office/officeart/2018/2/layout/IconCircleList"/>
    <dgm:cxn modelId="{F3B215C5-0EEC-49B5-AB42-4869AD93F08D}" srcId="{D998BED8-B00B-406E-9CC8-37EC4220974C}" destId="{CFBE7B26-DE97-407B-AFEF-AA4FF401DC7E}" srcOrd="0" destOrd="0" parTransId="{E4F2CCCA-61F7-4D8D-B9BC-01B4A7BF8ECB}" sibTransId="{03CCDC53-A1B8-4663-AE1F-91DDADCB613A}"/>
    <dgm:cxn modelId="{476EB6D7-EE48-EF49-B75E-09CE7A439CE0}" type="presOf" srcId="{459AB48A-B7CC-46BD-8F10-4C288CDF9C93}" destId="{2D027FF9-8360-46DD-9D5C-F76C27FCED24}" srcOrd="0" destOrd="0" presId="urn:microsoft.com/office/officeart/2018/2/layout/IconCircleList"/>
    <dgm:cxn modelId="{4A6765E3-08A4-DD4A-8005-10C65AC9B419}" type="presOf" srcId="{CCCABC2A-65AA-4FFE-89D5-AE024DA8D2C4}" destId="{90F508C5-7BA4-BE4B-9580-1C3AA1E6E634}" srcOrd="0" destOrd="0" presId="urn:microsoft.com/office/officeart/2018/2/layout/IconCircleList"/>
    <dgm:cxn modelId="{33F8AFE5-CBB0-D14B-B11A-F20301FF07AB}" type="presOf" srcId="{43695ED0-DBDA-49D2-99BE-35000B55EA9C}" destId="{56E6EA5C-5EA7-4AD7-819E-03162F69E957}" srcOrd="0" destOrd="0" presId="urn:microsoft.com/office/officeart/2018/2/layout/IconCircleList"/>
    <dgm:cxn modelId="{B3850BEF-6D8E-3044-B2A4-A080F0086353}" type="presOf" srcId="{03CCDC53-A1B8-4663-AE1F-91DDADCB613A}" destId="{464A2A66-3DF3-4EBC-A353-221E6296A3F7}" srcOrd="0" destOrd="0" presId="urn:microsoft.com/office/officeart/2018/2/layout/IconCircleList"/>
    <dgm:cxn modelId="{0E609DEF-4FD4-4E23-98CF-13CE91EDC8BC}" type="presOf" srcId="{D998BED8-B00B-406E-9CC8-37EC4220974C}" destId="{EC5C6892-6E4E-4A82-900E-06529D0DF817}" srcOrd="0" destOrd="0" presId="urn:microsoft.com/office/officeart/2018/2/layout/IconCircleList"/>
    <dgm:cxn modelId="{1B0DA7F4-A38C-1349-A4BB-51F93DD81DFA}" type="presOf" srcId="{370C5A63-7E9A-41A6-A63D-E848A31DE415}" destId="{69B6AE2A-21FA-8C47-AA00-08B75AE68B60}" srcOrd="0" destOrd="0" presId="urn:microsoft.com/office/officeart/2018/2/layout/IconCircleList"/>
    <dgm:cxn modelId="{865CB9F9-B135-4F22-82CF-912B425DDA0D}" srcId="{D998BED8-B00B-406E-9CC8-37EC4220974C}" destId="{459AB48A-B7CC-46BD-8F10-4C288CDF9C93}" srcOrd="5" destOrd="0" parTransId="{DD8D5832-CF1D-4A92-9C23-C315572D6619}" sibTransId="{3B9E941D-C106-4F8B-A7B1-92858400DFB1}"/>
    <dgm:cxn modelId="{8A81A61B-4833-A74B-B8DE-B849F2939BCF}" type="presParOf" srcId="{EC5C6892-6E4E-4A82-900E-06529D0DF817}" destId="{C96B62D9-72BA-43B5-BA9E-D1C34D84148C}" srcOrd="0" destOrd="0" presId="urn:microsoft.com/office/officeart/2018/2/layout/IconCircleList"/>
    <dgm:cxn modelId="{2C2ECC73-2A41-194B-B158-6982E1B11494}" type="presParOf" srcId="{C96B62D9-72BA-43B5-BA9E-D1C34D84148C}" destId="{960A46CF-A26E-4195-90E8-24B462813068}" srcOrd="0" destOrd="0" presId="urn:microsoft.com/office/officeart/2018/2/layout/IconCircleList"/>
    <dgm:cxn modelId="{EDF99D31-4545-6D44-AB6C-BBC3D0558D14}" type="presParOf" srcId="{960A46CF-A26E-4195-90E8-24B462813068}" destId="{3088A47D-A587-4B22-AFC2-0651062A8D5F}" srcOrd="0" destOrd="0" presId="urn:microsoft.com/office/officeart/2018/2/layout/IconCircleList"/>
    <dgm:cxn modelId="{5AC4790F-6A97-CA40-A8F6-AC0951E1487B}" type="presParOf" srcId="{960A46CF-A26E-4195-90E8-24B462813068}" destId="{A8509652-E03A-4F4E-BBAA-4F579A39754D}" srcOrd="1" destOrd="0" presId="urn:microsoft.com/office/officeart/2018/2/layout/IconCircleList"/>
    <dgm:cxn modelId="{9A0E36D3-89F0-5E47-83B9-15D4CFDF4143}" type="presParOf" srcId="{960A46CF-A26E-4195-90E8-24B462813068}" destId="{8E6B961D-25E8-42D1-9184-5FD0E0561C8E}" srcOrd="2" destOrd="0" presId="urn:microsoft.com/office/officeart/2018/2/layout/IconCircleList"/>
    <dgm:cxn modelId="{4E22DB4B-31FA-A34D-9C3C-414EF58BD683}" type="presParOf" srcId="{960A46CF-A26E-4195-90E8-24B462813068}" destId="{D31EF27E-1768-4931-BF4B-8B89395436CF}" srcOrd="3" destOrd="0" presId="urn:microsoft.com/office/officeart/2018/2/layout/IconCircleList"/>
    <dgm:cxn modelId="{E0B717B3-EC09-F249-BF87-EFBF2ACD680E}" type="presParOf" srcId="{C96B62D9-72BA-43B5-BA9E-D1C34D84148C}" destId="{464A2A66-3DF3-4EBC-A353-221E6296A3F7}" srcOrd="1" destOrd="0" presId="urn:microsoft.com/office/officeart/2018/2/layout/IconCircleList"/>
    <dgm:cxn modelId="{41ADA325-117E-B14C-BD9D-C7B76A625B70}" type="presParOf" srcId="{C96B62D9-72BA-43B5-BA9E-D1C34D84148C}" destId="{6BC7B8EA-0DFB-41BB-8ABF-7723FD46D225}" srcOrd="2" destOrd="0" presId="urn:microsoft.com/office/officeart/2018/2/layout/IconCircleList"/>
    <dgm:cxn modelId="{BB0FCD73-9C5F-6945-962D-C6C0FC088083}" type="presParOf" srcId="{6BC7B8EA-0DFB-41BB-8ABF-7723FD46D225}" destId="{C24BF3C6-955E-4DCF-A71D-F01D00E2D063}" srcOrd="0" destOrd="0" presId="urn:microsoft.com/office/officeart/2018/2/layout/IconCircleList"/>
    <dgm:cxn modelId="{BCDA1271-1B67-F145-ADAE-D484C4DD1036}" type="presParOf" srcId="{6BC7B8EA-0DFB-41BB-8ABF-7723FD46D225}" destId="{71678FC2-40BB-4BCB-900B-839974C80C35}" srcOrd="1" destOrd="0" presId="urn:microsoft.com/office/officeart/2018/2/layout/IconCircleList"/>
    <dgm:cxn modelId="{1E00D219-2D03-BC43-82CB-66F8EEFC5D5B}" type="presParOf" srcId="{6BC7B8EA-0DFB-41BB-8ABF-7723FD46D225}" destId="{917CF5C5-8F9F-499C-9215-AA87766EFA31}" srcOrd="2" destOrd="0" presId="urn:microsoft.com/office/officeart/2018/2/layout/IconCircleList"/>
    <dgm:cxn modelId="{D42AC4E2-A783-7B49-9AAA-379A8327BB77}" type="presParOf" srcId="{6BC7B8EA-0DFB-41BB-8ABF-7723FD46D225}" destId="{593BE6C9-6BFF-47A6-8A60-7A301D582D2C}" srcOrd="3" destOrd="0" presId="urn:microsoft.com/office/officeart/2018/2/layout/IconCircleList"/>
    <dgm:cxn modelId="{A0A805B4-9FF3-F146-92A0-84D57D99773E}" type="presParOf" srcId="{C96B62D9-72BA-43B5-BA9E-D1C34D84148C}" destId="{56E6EA5C-5EA7-4AD7-819E-03162F69E957}" srcOrd="3" destOrd="0" presId="urn:microsoft.com/office/officeart/2018/2/layout/IconCircleList"/>
    <dgm:cxn modelId="{46030384-C398-7F4F-9C52-70739EBD1641}" type="presParOf" srcId="{C96B62D9-72BA-43B5-BA9E-D1C34D84148C}" destId="{E5416FC8-067D-4A68-9B8D-367F8C2709BC}" srcOrd="4" destOrd="0" presId="urn:microsoft.com/office/officeart/2018/2/layout/IconCircleList"/>
    <dgm:cxn modelId="{9160F330-0100-3B43-819F-5CE23B92372D}" type="presParOf" srcId="{E5416FC8-067D-4A68-9B8D-367F8C2709BC}" destId="{D6D2C678-BA06-4E99-985A-86C0EC95314D}" srcOrd="0" destOrd="0" presId="urn:microsoft.com/office/officeart/2018/2/layout/IconCircleList"/>
    <dgm:cxn modelId="{4DBCD6FA-D21C-7F4F-B166-7464FB5583CE}" type="presParOf" srcId="{E5416FC8-067D-4A68-9B8D-367F8C2709BC}" destId="{B0124AE1-5C5A-4561-B17F-71A5D0D274F4}" srcOrd="1" destOrd="0" presId="urn:microsoft.com/office/officeart/2018/2/layout/IconCircleList"/>
    <dgm:cxn modelId="{B88112EB-EC1A-4245-A921-22CD48475EB8}" type="presParOf" srcId="{E5416FC8-067D-4A68-9B8D-367F8C2709BC}" destId="{8335838D-7C64-4DAD-BE23-83A59B860A01}" srcOrd="2" destOrd="0" presId="urn:microsoft.com/office/officeart/2018/2/layout/IconCircleList"/>
    <dgm:cxn modelId="{7154BB76-9454-EC46-8E38-EDBFCAE98F0C}" type="presParOf" srcId="{E5416FC8-067D-4A68-9B8D-367F8C2709BC}" destId="{788BF992-4876-4AA0-AD78-9EBDDAA9E5BE}" srcOrd="3" destOrd="0" presId="urn:microsoft.com/office/officeart/2018/2/layout/IconCircleList"/>
    <dgm:cxn modelId="{B4DDD3F5-4249-5E4A-9B90-D9D38A2E6EF2}" type="presParOf" srcId="{C96B62D9-72BA-43B5-BA9E-D1C34D84148C}" destId="{DBD18E43-7EFA-4AC1-9E54-D8668BB40299}" srcOrd="5" destOrd="0" presId="urn:microsoft.com/office/officeart/2018/2/layout/IconCircleList"/>
    <dgm:cxn modelId="{F1BDFAE2-B0FA-BF4F-9F85-D14BBD4B978E}" type="presParOf" srcId="{C96B62D9-72BA-43B5-BA9E-D1C34D84148C}" destId="{C2F72778-007E-A445-A94D-ED424890CCCB}" srcOrd="6" destOrd="0" presId="urn:microsoft.com/office/officeart/2018/2/layout/IconCircleList"/>
    <dgm:cxn modelId="{570EA4B1-1B88-0C4F-95DF-CF41C125551A}" type="presParOf" srcId="{C2F72778-007E-A445-A94D-ED424890CCCB}" destId="{B18E882C-EA63-4847-B10D-22EF8B7DF18B}" srcOrd="0" destOrd="0" presId="urn:microsoft.com/office/officeart/2018/2/layout/IconCircleList"/>
    <dgm:cxn modelId="{3BEE41B7-7BB9-B945-9A27-9FFA38E45B54}" type="presParOf" srcId="{C2F72778-007E-A445-A94D-ED424890CCCB}" destId="{87ACFF51-98FD-BD41-B936-60C556862D9F}" srcOrd="1" destOrd="0" presId="urn:microsoft.com/office/officeart/2018/2/layout/IconCircleList"/>
    <dgm:cxn modelId="{F52015EB-5EFD-8B4B-8860-3DB027BB01B6}" type="presParOf" srcId="{C2F72778-007E-A445-A94D-ED424890CCCB}" destId="{505982BF-24EB-2745-A40D-BBE686C52653}" srcOrd="2" destOrd="0" presId="urn:microsoft.com/office/officeart/2018/2/layout/IconCircleList"/>
    <dgm:cxn modelId="{FB6DFBEB-DC4E-5B43-B072-A81849D90492}" type="presParOf" srcId="{C2F72778-007E-A445-A94D-ED424890CCCB}" destId="{90F508C5-7BA4-BE4B-9580-1C3AA1E6E634}" srcOrd="3" destOrd="0" presId="urn:microsoft.com/office/officeart/2018/2/layout/IconCircleList"/>
    <dgm:cxn modelId="{CF5D5A01-0291-0B4E-BB1C-35E4CA63CECE}" type="presParOf" srcId="{C96B62D9-72BA-43B5-BA9E-D1C34D84148C}" destId="{B5266D05-EFA4-8846-B8CF-E9120126F91F}" srcOrd="7" destOrd="0" presId="urn:microsoft.com/office/officeart/2018/2/layout/IconCircleList"/>
    <dgm:cxn modelId="{2482C65C-D60C-3544-BA37-E6ABD2A4A178}" type="presParOf" srcId="{C96B62D9-72BA-43B5-BA9E-D1C34D84148C}" destId="{2CCC87FC-7D0E-4443-A2B6-432DB946E2AC}" srcOrd="8" destOrd="0" presId="urn:microsoft.com/office/officeart/2018/2/layout/IconCircleList"/>
    <dgm:cxn modelId="{9173E614-A27C-D04D-9590-7D06BEC79F73}" type="presParOf" srcId="{2CCC87FC-7D0E-4443-A2B6-432DB946E2AC}" destId="{9263E8D6-8FC6-264E-9599-F54D0C931B70}" srcOrd="0" destOrd="0" presId="urn:microsoft.com/office/officeart/2018/2/layout/IconCircleList"/>
    <dgm:cxn modelId="{E34A5E5D-0CB6-4145-91A8-FF5E3B903C51}" type="presParOf" srcId="{2CCC87FC-7D0E-4443-A2B6-432DB946E2AC}" destId="{0891CCC5-1C13-D446-B254-482695755946}" srcOrd="1" destOrd="0" presId="urn:microsoft.com/office/officeart/2018/2/layout/IconCircleList"/>
    <dgm:cxn modelId="{B3DDEA75-CA18-D541-8DDF-C08A59EDA756}" type="presParOf" srcId="{2CCC87FC-7D0E-4443-A2B6-432DB946E2AC}" destId="{E2AFD7B6-99C0-DB44-9A56-381F82AECB7A}" srcOrd="2" destOrd="0" presId="urn:microsoft.com/office/officeart/2018/2/layout/IconCircleList"/>
    <dgm:cxn modelId="{55E7B162-A95B-4F4B-B441-57AC553C79AD}" type="presParOf" srcId="{2CCC87FC-7D0E-4443-A2B6-432DB946E2AC}" destId="{E39D74E6-3849-2F40-8909-58943335BD8A}" srcOrd="3" destOrd="0" presId="urn:microsoft.com/office/officeart/2018/2/layout/IconCircleList"/>
    <dgm:cxn modelId="{31E6C86A-99CA-424A-9450-6F50B0FA2A7D}" type="presParOf" srcId="{C96B62D9-72BA-43B5-BA9E-D1C34D84148C}" destId="{69B6AE2A-21FA-8C47-AA00-08B75AE68B60}" srcOrd="9" destOrd="0" presId="urn:microsoft.com/office/officeart/2018/2/layout/IconCircleList"/>
    <dgm:cxn modelId="{9E91378D-516A-4F47-9AEB-126B48FB5A1D}" type="presParOf" srcId="{C96B62D9-72BA-43B5-BA9E-D1C34D84148C}" destId="{47B33A89-7D81-4DC5-82FB-1AF0B2BAC690}" srcOrd="10" destOrd="0" presId="urn:microsoft.com/office/officeart/2018/2/layout/IconCircleList"/>
    <dgm:cxn modelId="{9D1F1108-DB91-BF4A-9BFF-1A757553E708}" type="presParOf" srcId="{47B33A89-7D81-4DC5-82FB-1AF0B2BAC690}" destId="{49C99D39-9864-4D9C-AE32-9C512A6BF96C}" srcOrd="0" destOrd="0" presId="urn:microsoft.com/office/officeart/2018/2/layout/IconCircleList"/>
    <dgm:cxn modelId="{1F3C9071-5678-6A42-B239-149C0F97CFE9}" type="presParOf" srcId="{47B33A89-7D81-4DC5-82FB-1AF0B2BAC690}" destId="{BB45D3B7-C8D9-417F-8B95-44857159C788}" srcOrd="1" destOrd="0" presId="urn:microsoft.com/office/officeart/2018/2/layout/IconCircleList"/>
    <dgm:cxn modelId="{EF6C86CF-AC2D-A447-927A-BAA95A68D23E}" type="presParOf" srcId="{47B33A89-7D81-4DC5-82FB-1AF0B2BAC690}" destId="{5DA9E749-C240-4900-9C04-3A6A93ABF3B2}" srcOrd="2" destOrd="0" presId="urn:microsoft.com/office/officeart/2018/2/layout/IconCircleList"/>
    <dgm:cxn modelId="{A803B47B-3AB5-D24C-A608-4A34B75CF7A4}" type="presParOf" srcId="{47B33A89-7D81-4DC5-82FB-1AF0B2BAC690}" destId="{2D027FF9-8360-46DD-9D5C-F76C27FCED2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031A6C-4B5C-47C4-93EB-BC45381B581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042C1C-9AB2-499A-B829-28257662A8E5}">
      <dgm:prSet/>
      <dgm:spPr/>
      <dgm:t>
        <a:bodyPr/>
        <a:lstStyle/>
        <a:p>
          <a:r>
            <a:rPr lang="en-US"/>
            <a:t>PROCURING COMPONENTS AND SETTING UP DEVELOPMENT ENVIRONMENT</a:t>
          </a:r>
        </a:p>
      </dgm:t>
    </dgm:pt>
    <dgm:pt modelId="{75056BB3-0376-4AD3-A48B-A6AF7A99980A}" type="parTrans" cxnId="{D43DC874-9AFC-46D9-A567-2639BDE241F1}">
      <dgm:prSet/>
      <dgm:spPr/>
      <dgm:t>
        <a:bodyPr/>
        <a:lstStyle/>
        <a:p>
          <a:endParaRPr lang="en-US"/>
        </a:p>
      </dgm:t>
    </dgm:pt>
    <dgm:pt modelId="{B26F62D4-E529-493E-A08B-BFFEF0FB16A9}" type="sibTrans" cxnId="{D43DC874-9AFC-46D9-A567-2639BDE241F1}">
      <dgm:prSet/>
      <dgm:spPr/>
      <dgm:t>
        <a:bodyPr/>
        <a:lstStyle/>
        <a:p>
          <a:endParaRPr lang="en-US"/>
        </a:p>
      </dgm:t>
    </dgm:pt>
    <dgm:pt modelId="{A08C5431-0A48-4905-811D-7978E1A8A1DD}">
      <dgm:prSet/>
      <dgm:spPr/>
      <dgm:t>
        <a:bodyPr/>
        <a:lstStyle/>
        <a:p>
          <a:r>
            <a:rPr lang="en-US"/>
            <a:t>DEVELOPMENT PHASE</a:t>
          </a:r>
        </a:p>
      </dgm:t>
    </dgm:pt>
    <dgm:pt modelId="{76EB60A9-53DB-4C92-8998-052276B66BD9}" type="parTrans" cxnId="{B1465310-B5AC-49B4-B6A8-B6B135473BE3}">
      <dgm:prSet/>
      <dgm:spPr/>
      <dgm:t>
        <a:bodyPr/>
        <a:lstStyle/>
        <a:p>
          <a:endParaRPr lang="en-US"/>
        </a:p>
      </dgm:t>
    </dgm:pt>
    <dgm:pt modelId="{1D2D5046-957B-4148-B5A1-A2EBB8711643}" type="sibTrans" cxnId="{B1465310-B5AC-49B4-B6A8-B6B135473BE3}">
      <dgm:prSet/>
      <dgm:spPr/>
      <dgm:t>
        <a:bodyPr/>
        <a:lstStyle/>
        <a:p>
          <a:endParaRPr lang="en-US"/>
        </a:p>
      </dgm:t>
    </dgm:pt>
    <dgm:pt modelId="{279A5A9C-8822-404F-8432-B5892A6960FB}">
      <dgm:prSet/>
      <dgm:spPr/>
      <dgm:t>
        <a:bodyPr/>
        <a:lstStyle/>
        <a:p>
          <a:r>
            <a:rPr lang="en-US"/>
            <a:t>TESTING AND VALIDATION</a:t>
          </a:r>
        </a:p>
      </dgm:t>
    </dgm:pt>
    <dgm:pt modelId="{B8E2C37D-DAA7-46C4-925D-1F79A79FF4A4}" type="parTrans" cxnId="{D9DA5A72-7D01-44E0-8F0D-47E152262B1C}">
      <dgm:prSet/>
      <dgm:spPr/>
      <dgm:t>
        <a:bodyPr/>
        <a:lstStyle/>
        <a:p>
          <a:endParaRPr lang="en-US"/>
        </a:p>
      </dgm:t>
    </dgm:pt>
    <dgm:pt modelId="{72152364-08BD-455F-9811-ACA91CE07936}" type="sibTrans" cxnId="{D9DA5A72-7D01-44E0-8F0D-47E152262B1C}">
      <dgm:prSet/>
      <dgm:spPr/>
      <dgm:t>
        <a:bodyPr/>
        <a:lstStyle/>
        <a:p>
          <a:endParaRPr lang="en-US"/>
        </a:p>
      </dgm:t>
    </dgm:pt>
    <dgm:pt modelId="{8081FFB5-DFD3-46BB-B640-CDAD56885B85}">
      <dgm:prSet/>
      <dgm:spPr/>
      <dgm:t>
        <a:bodyPr/>
        <a:lstStyle/>
        <a:p>
          <a:r>
            <a:rPr lang="en-US"/>
            <a:t>USER FEEDBACK AND ITERATION </a:t>
          </a:r>
        </a:p>
      </dgm:t>
    </dgm:pt>
    <dgm:pt modelId="{827B4FEE-0C7A-47F5-A2C3-FEE86232246D}" type="parTrans" cxnId="{07FCAB2A-0B33-425E-BA61-2021ACEDDECA}">
      <dgm:prSet/>
      <dgm:spPr/>
      <dgm:t>
        <a:bodyPr/>
        <a:lstStyle/>
        <a:p>
          <a:endParaRPr lang="en-US"/>
        </a:p>
      </dgm:t>
    </dgm:pt>
    <dgm:pt modelId="{64BCDFA1-E344-4F57-9D03-D339C8568D57}" type="sibTrans" cxnId="{07FCAB2A-0B33-425E-BA61-2021ACEDDECA}">
      <dgm:prSet/>
      <dgm:spPr/>
      <dgm:t>
        <a:bodyPr/>
        <a:lstStyle/>
        <a:p>
          <a:endParaRPr lang="en-US"/>
        </a:p>
      </dgm:t>
    </dgm:pt>
    <dgm:pt modelId="{8C863215-57CD-46D1-ACB9-D09BD5C3E492}">
      <dgm:prSet/>
      <dgm:spPr/>
      <dgm:t>
        <a:bodyPr/>
        <a:lstStyle/>
        <a:p>
          <a:r>
            <a:rPr lang="en-US"/>
            <a:t>FUTURE ENHANCEMENTS – FACE RECOGNITION, NLP AND VOICE RECOGNITION</a:t>
          </a:r>
        </a:p>
      </dgm:t>
    </dgm:pt>
    <dgm:pt modelId="{9EA2983E-D920-4568-AA2A-8E62E3F50F79}" type="parTrans" cxnId="{789D697C-1C4D-4B18-AF87-E9022D8DFF7A}">
      <dgm:prSet/>
      <dgm:spPr/>
      <dgm:t>
        <a:bodyPr/>
        <a:lstStyle/>
        <a:p>
          <a:endParaRPr lang="en-US"/>
        </a:p>
      </dgm:t>
    </dgm:pt>
    <dgm:pt modelId="{69620AC2-2B17-4C11-930A-981E439DC3BC}" type="sibTrans" cxnId="{789D697C-1C4D-4B18-AF87-E9022D8DFF7A}">
      <dgm:prSet/>
      <dgm:spPr/>
      <dgm:t>
        <a:bodyPr/>
        <a:lstStyle/>
        <a:p>
          <a:endParaRPr lang="en-US"/>
        </a:p>
      </dgm:t>
    </dgm:pt>
    <dgm:pt modelId="{030E3AAD-EEEC-6F41-A91E-D45966C73C50}" type="pres">
      <dgm:prSet presAssocID="{B4031A6C-4B5C-47C4-93EB-BC45381B5818}" presName="outerComposite" presStyleCnt="0">
        <dgm:presLayoutVars>
          <dgm:chMax val="5"/>
          <dgm:dir/>
          <dgm:resizeHandles val="exact"/>
        </dgm:presLayoutVars>
      </dgm:prSet>
      <dgm:spPr/>
    </dgm:pt>
    <dgm:pt modelId="{6609C771-F2F4-D241-9595-DE768EA42AF5}" type="pres">
      <dgm:prSet presAssocID="{B4031A6C-4B5C-47C4-93EB-BC45381B5818}" presName="dummyMaxCanvas" presStyleCnt="0">
        <dgm:presLayoutVars/>
      </dgm:prSet>
      <dgm:spPr/>
    </dgm:pt>
    <dgm:pt modelId="{3E424A4D-668E-3147-8DB6-BD96D510D689}" type="pres">
      <dgm:prSet presAssocID="{B4031A6C-4B5C-47C4-93EB-BC45381B5818}" presName="FiveNodes_1" presStyleLbl="node1" presStyleIdx="0" presStyleCnt="5">
        <dgm:presLayoutVars>
          <dgm:bulletEnabled val="1"/>
        </dgm:presLayoutVars>
      </dgm:prSet>
      <dgm:spPr/>
    </dgm:pt>
    <dgm:pt modelId="{AD22A7A1-DF69-F749-89A4-FF140895E066}" type="pres">
      <dgm:prSet presAssocID="{B4031A6C-4B5C-47C4-93EB-BC45381B5818}" presName="FiveNodes_2" presStyleLbl="node1" presStyleIdx="1" presStyleCnt="5">
        <dgm:presLayoutVars>
          <dgm:bulletEnabled val="1"/>
        </dgm:presLayoutVars>
      </dgm:prSet>
      <dgm:spPr/>
    </dgm:pt>
    <dgm:pt modelId="{B3FB06D7-699B-CD44-8783-576FCBCD4DD7}" type="pres">
      <dgm:prSet presAssocID="{B4031A6C-4B5C-47C4-93EB-BC45381B5818}" presName="FiveNodes_3" presStyleLbl="node1" presStyleIdx="2" presStyleCnt="5">
        <dgm:presLayoutVars>
          <dgm:bulletEnabled val="1"/>
        </dgm:presLayoutVars>
      </dgm:prSet>
      <dgm:spPr/>
    </dgm:pt>
    <dgm:pt modelId="{A28E1C00-321D-7A45-A868-DFE28485D2E3}" type="pres">
      <dgm:prSet presAssocID="{B4031A6C-4B5C-47C4-93EB-BC45381B5818}" presName="FiveNodes_4" presStyleLbl="node1" presStyleIdx="3" presStyleCnt="5">
        <dgm:presLayoutVars>
          <dgm:bulletEnabled val="1"/>
        </dgm:presLayoutVars>
      </dgm:prSet>
      <dgm:spPr/>
    </dgm:pt>
    <dgm:pt modelId="{48ECF8C9-EB81-274A-A558-6892597D948D}" type="pres">
      <dgm:prSet presAssocID="{B4031A6C-4B5C-47C4-93EB-BC45381B5818}" presName="FiveNodes_5" presStyleLbl="node1" presStyleIdx="4" presStyleCnt="5">
        <dgm:presLayoutVars>
          <dgm:bulletEnabled val="1"/>
        </dgm:presLayoutVars>
      </dgm:prSet>
      <dgm:spPr/>
    </dgm:pt>
    <dgm:pt modelId="{6AEC68E5-D5DD-264E-B478-681F68F52E4E}" type="pres">
      <dgm:prSet presAssocID="{B4031A6C-4B5C-47C4-93EB-BC45381B5818}" presName="FiveConn_1-2" presStyleLbl="fgAccFollowNode1" presStyleIdx="0" presStyleCnt="4">
        <dgm:presLayoutVars>
          <dgm:bulletEnabled val="1"/>
        </dgm:presLayoutVars>
      </dgm:prSet>
      <dgm:spPr/>
    </dgm:pt>
    <dgm:pt modelId="{9479F825-2476-E74B-91CA-7AE58F97552C}" type="pres">
      <dgm:prSet presAssocID="{B4031A6C-4B5C-47C4-93EB-BC45381B5818}" presName="FiveConn_2-3" presStyleLbl="fgAccFollowNode1" presStyleIdx="1" presStyleCnt="4">
        <dgm:presLayoutVars>
          <dgm:bulletEnabled val="1"/>
        </dgm:presLayoutVars>
      </dgm:prSet>
      <dgm:spPr/>
    </dgm:pt>
    <dgm:pt modelId="{0A07B66C-9C4D-CA41-B15D-779B07814914}" type="pres">
      <dgm:prSet presAssocID="{B4031A6C-4B5C-47C4-93EB-BC45381B5818}" presName="FiveConn_3-4" presStyleLbl="fgAccFollowNode1" presStyleIdx="2" presStyleCnt="4">
        <dgm:presLayoutVars>
          <dgm:bulletEnabled val="1"/>
        </dgm:presLayoutVars>
      </dgm:prSet>
      <dgm:spPr/>
    </dgm:pt>
    <dgm:pt modelId="{0CB18C8F-CB16-254C-80E6-A5BD9725C413}" type="pres">
      <dgm:prSet presAssocID="{B4031A6C-4B5C-47C4-93EB-BC45381B5818}" presName="FiveConn_4-5" presStyleLbl="fgAccFollowNode1" presStyleIdx="3" presStyleCnt="4">
        <dgm:presLayoutVars>
          <dgm:bulletEnabled val="1"/>
        </dgm:presLayoutVars>
      </dgm:prSet>
      <dgm:spPr/>
    </dgm:pt>
    <dgm:pt modelId="{30F0DB82-7CB9-6543-B2DB-FB60A1359F64}" type="pres">
      <dgm:prSet presAssocID="{B4031A6C-4B5C-47C4-93EB-BC45381B5818}" presName="FiveNodes_1_text" presStyleLbl="node1" presStyleIdx="4" presStyleCnt="5">
        <dgm:presLayoutVars>
          <dgm:bulletEnabled val="1"/>
        </dgm:presLayoutVars>
      </dgm:prSet>
      <dgm:spPr/>
    </dgm:pt>
    <dgm:pt modelId="{B24A3C86-DB66-C64A-B249-35BB4F76AB98}" type="pres">
      <dgm:prSet presAssocID="{B4031A6C-4B5C-47C4-93EB-BC45381B5818}" presName="FiveNodes_2_text" presStyleLbl="node1" presStyleIdx="4" presStyleCnt="5">
        <dgm:presLayoutVars>
          <dgm:bulletEnabled val="1"/>
        </dgm:presLayoutVars>
      </dgm:prSet>
      <dgm:spPr/>
    </dgm:pt>
    <dgm:pt modelId="{BDF595FD-7153-4048-9E34-E3B67BEBC7E7}" type="pres">
      <dgm:prSet presAssocID="{B4031A6C-4B5C-47C4-93EB-BC45381B5818}" presName="FiveNodes_3_text" presStyleLbl="node1" presStyleIdx="4" presStyleCnt="5">
        <dgm:presLayoutVars>
          <dgm:bulletEnabled val="1"/>
        </dgm:presLayoutVars>
      </dgm:prSet>
      <dgm:spPr/>
    </dgm:pt>
    <dgm:pt modelId="{27A95A15-5805-C34D-8F68-0ACA8BF8EBC5}" type="pres">
      <dgm:prSet presAssocID="{B4031A6C-4B5C-47C4-93EB-BC45381B5818}" presName="FiveNodes_4_text" presStyleLbl="node1" presStyleIdx="4" presStyleCnt="5">
        <dgm:presLayoutVars>
          <dgm:bulletEnabled val="1"/>
        </dgm:presLayoutVars>
      </dgm:prSet>
      <dgm:spPr/>
    </dgm:pt>
    <dgm:pt modelId="{E18A0961-01F9-754B-B50E-9193B197F779}" type="pres">
      <dgm:prSet presAssocID="{B4031A6C-4B5C-47C4-93EB-BC45381B581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1B17C08-3178-6248-ACC4-8CE234A6CFE1}" type="presOf" srcId="{279A5A9C-8822-404F-8432-B5892A6960FB}" destId="{B3FB06D7-699B-CD44-8783-576FCBCD4DD7}" srcOrd="0" destOrd="0" presId="urn:microsoft.com/office/officeart/2005/8/layout/vProcess5"/>
    <dgm:cxn modelId="{B1465310-B5AC-49B4-B6A8-B6B135473BE3}" srcId="{B4031A6C-4B5C-47C4-93EB-BC45381B5818}" destId="{A08C5431-0A48-4905-811D-7978E1A8A1DD}" srcOrd="1" destOrd="0" parTransId="{76EB60A9-53DB-4C92-8998-052276B66BD9}" sibTransId="{1D2D5046-957B-4148-B5A1-A2EBB8711643}"/>
    <dgm:cxn modelId="{0BC03123-E02B-A649-9BFD-8E4833B27935}" type="presOf" srcId="{B26F62D4-E529-493E-A08B-BFFEF0FB16A9}" destId="{6AEC68E5-D5DD-264E-B478-681F68F52E4E}" srcOrd="0" destOrd="0" presId="urn:microsoft.com/office/officeart/2005/8/layout/vProcess5"/>
    <dgm:cxn modelId="{07FCAB2A-0B33-425E-BA61-2021ACEDDECA}" srcId="{B4031A6C-4B5C-47C4-93EB-BC45381B5818}" destId="{8081FFB5-DFD3-46BB-B640-CDAD56885B85}" srcOrd="3" destOrd="0" parTransId="{827B4FEE-0C7A-47F5-A2C3-FEE86232246D}" sibTransId="{64BCDFA1-E344-4F57-9D03-D339C8568D57}"/>
    <dgm:cxn modelId="{07FF6844-52E0-8E41-B29A-C173BCE2B2D0}" type="presOf" srcId="{1D2D5046-957B-4148-B5A1-A2EBB8711643}" destId="{9479F825-2476-E74B-91CA-7AE58F97552C}" srcOrd="0" destOrd="0" presId="urn:microsoft.com/office/officeart/2005/8/layout/vProcess5"/>
    <dgm:cxn modelId="{91824251-694A-9A4D-9D5A-2E27DD58D73A}" type="presOf" srcId="{8081FFB5-DFD3-46BB-B640-CDAD56885B85}" destId="{27A95A15-5805-C34D-8F68-0ACA8BF8EBC5}" srcOrd="1" destOrd="0" presId="urn:microsoft.com/office/officeart/2005/8/layout/vProcess5"/>
    <dgm:cxn modelId="{42BCD15A-503B-5947-9823-D97B1EADD5C9}" type="presOf" srcId="{8081FFB5-DFD3-46BB-B640-CDAD56885B85}" destId="{A28E1C00-321D-7A45-A868-DFE28485D2E3}" srcOrd="0" destOrd="0" presId="urn:microsoft.com/office/officeart/2005/8/layout/vProcess5"/>
    <dgm:cxn modelId="{7FB22F64-B9D9-3241-B701-26CB2D8E8A40}" type="presOf" srcId="{8C863215-57CD-46D1-ACB9-D09BD5C3E492}" destId="{E18A0961-01F9-754B-B50E-9193B197F779}" srcOrd="1" destOrd="0" presId="urn:microsoft.com/office/officeart/2005/8/layout/vProcess5"/>
    <dgm:cxn modelId="{4C3AF96A-04ED-7049-B86D-478F68F3562E}" type="presOf" srcId="{B2042C1C-9AB2-499A-B829-28257662A8E5}" destId="{30F0DB82-7CB9-6543-B2DB-FB60A1359F64}" srcOrd="1" destOrd="0" presId="urn:microsoft.com/office/officeart/2005/8/layout/vProcess5"/>
    <dgm:cxn modelId="{D9DA5A72-7D01-44E0-8F0D-47E152262B1C}" srcId="{B4031A6C-4B5C-47C4-93EB-BC45381B5818}" destId="{279A5A9C-8822-404F-8432-B5892A6960FB}" srcOrd="2" destOrd="0" parTransId="{B8E2C37D-DAA7-46C4-925D-1F79A79FF4A4}" sibTransId="{72152364-08BD-455F-9811-ACA91CE07936}"/>
    <dgm:cxn modelId="{D43DC874-9AFC-46D9-A567-2639BDE241F1}" srcId="{B4031A6C-4B5C-47C4-93EB-BC45381B5818}" destId="{B2042C1C-9AB2-499A-B829-28257662A8E5}" srcOrd="0" destOrd="0" parTransId="{75056BB3-0376-4AD3-A48B-A6AF7A99980A}" sibTransId="{B26F62D4-E529-493E-A08B-BFFEF0FB16A9}"/>
    <dgm:cxn modelId="{D1921B7B-A249-ED4B-93E1-CC499036FA43}" type="presOf" srcId="{B2042C1C-9AB2-499A-B829-28257662A8E5}" destId="{3E424A4D-668E-3147-8DB6-BD96D510D689}" srcOrd="0" destOrd="0" presId="urn:microsoft.com/office/officeart/2005/8/layout/vProcess5"/>
    <dgm:cxn modelId="{789D697C-1C4D-4B18-AF87-E9022D8DFF7A}" srcId="{B4031A6C-4B5C-47C4-93EB-BC45381B5818}" destId="{8C863215-57CD-46D1-ACB9-D09BD5C3E492}" srcOrd="4" destOrd="0" parTransId="{9EA2983E-D920-4568-AA2A-8E62E3F50F79}" sibTransId="{69620AC2-2B17-4C11-930A-981E439DC3BC}"/>
    <dgm:cxn modelId="{5DE3929E-BBF5-544F-8ED9-0F9969655945}" type="presOf" srcId="{B4031A6C-4B5C-47C4-93EB-BC45381B5818}" destId="{030E3AAD-EEEC-6F41-A91E-D45966C73C50}" srcOrd="0" destOrd="0" presId="urn:microsoft.com/office/officeart/2005/8/layout/vProcess5"/>
    <dgm:cxn modelId="{588934B3-C82C-0545-B06E-6A8ADEF0F5F1}" type="presOf" srcId="{64BCDFA1-E344-4F57-9D03-D339C8568D57}" destId="{0CB18C8F-CB16-254C-80E6-A5BD9725C413}" srcOrd="0" destOrd="0" presId="urn:microsoft.com/office/officeart/2005/8/layout/vProcess5"/>
    <dgm:cxn modelId="{02A92BC3-AA37-AB40-9659-FF335AB9885C}" type="presOf" srcId="{72152364-08BD-455F-9811-ACA91CE07936}" destId="{0A07B66C-9C4D-CA41-B15D-779B07814914}" srcOrd="0" destOrd="0" presId="urn:microsoft.com/office/officeart/2005/8/layout/vProcess5"/>
    <dgm:cxn modelId="{34FE8EC5-3F9F-4841-A591-465BD65321DA}" type="presOf" srcId="{A08C5431-0A48-4905-811D-7978E1A8A1DD}" destId="{B24A3C86-DB66-C64A-B249-35BB4F76AB98}" srcOrd="1" destOrd="0" presId="urn:microsoft.com/office/officeart/2005/8/layout/vProcess5"/>
    <dgm:cxn modelId="{D55C9BD0-5A4A-3640-B201-5F614B29C8B9}" type="presOf" srcId="{8C863215-57CD-46D1-ACB9-D09BD5C3E492}" destId="{48ECF8C9-EB81-274A-A558-6892597D948D}" srcOrd="0" destOrd="0" presId="urn:microsoft.com/office/officeart/2005/8/layout/vProcess5"/>
    <dgm:cxn modelId="{D1B4E3F4-9961-5849-A2E7-11FD54B32729}" type="presOf" srcId="{A08C5431-0A48-4905-811D-7978E1A8A1DD}" destId="{AD22A7A1-DF69-F749-89A4-FF140895E066}" srcOrd="0" destOrd="0" presId="urn:microsoft.com/office/officeart/2005/8/layout/vProcess5"/>
    <dgm:cxn modelId="{BD1D4DFA-E6A6-284C-BD5F-0FDB08FC351B}" type="presOf" srcId="{279A5A9C-8822-404F-8432-B5892A6960FB}" destId="{BDF595FD-7153-4048-9E34-E3B67BEBC7E7}" srcOrd="1" destOrd="0" presId="urn:microsoft.com/office/officeart/2005/8/layout/vProcess5"/>
    <dgm:cxn modelId="{64404C69-D727-B946-92B6-75BFF3D219CF}" type="presParOf" srcId="{030E3AAD-EEEC-6F41-A91E-D45966C73C50}" destId="{6609C771-F2F4-D241-9595-DE768EA42AF5}" srcOrd="0" destOrd="0" presId="urn:microsoft.com/office/officeart/2005/8/layout/vProcess5"/>
    <dgm:cxn modelId="{560B2000-CF3D-7447-A314-5773045370F1}" type="presParOf" srcId="{030E3AAD-EEEC-6F41-A91E-D45966C73C50}" destId="{3E424A4D-668E-3147-8DB6-BD96D510D689}" srcOrd="1" destOrd="0" presId="urn:microsoft.com/office/officeart/2005/8/layout/vProcess5"/>
    <dgm:cxn modelId="{FDD2AA12-3004-6C41-9D40-61B9B9FC0CDD}" type="presParOf" srcId="{030E3AAD-EEEC-6F41-A91E-D45966C73C50}" destId="{AD22A7A1-DF69-F749-89A4-FF140895E066}" srcOrd="2" destOrd="0" presId="urn:microsoft.com/office/officeart/2005/8/layout/vProcess5"/>
    <dgm:cxn modelId="{563D3433-9BFA-4A49-9812-B482D6D803E4}" type="presParOf" srcId="{030E3AAD-EEEC-6F41-A91E-D45966C73C50}" destId="{B3FB06D7-699B-CD44-8783-576FCBCD4DD7}" srcOrd="3" destOrd="0" presId="urn:microsoft.com/office/officeart/2005/8/layout/vProcess5"/>
    <dgm:cxn modelId="{91E96ECC-B5F5-394E-ADEF-314B28FE851C}" type="presParOf" srcId="{030E3AAD-EEEC-6F41-A91E-D45966C73C50}" destId="{A28E1C00-321D-7A45-A868-DFE28485D2E3}" srcOrd="4" destOrd="0" presId="urn:microsoft.com/office/officeart/2005/8/layout/vProcess5"/>
    <dgm:cxn modelId="{4F2FE6D6-2860-F94B-90C4-33F69AC3EF83}" type="presParOf" srcId="{030E3AAD-EEEC-6F41-A91E-D45966C73C50}" destId="{48ECF8C9-EB81-274A-A558-6892597D948D}" srcOrd="5" destOrd="0" presId="urn:microsoft.com/office/officeart/2005/8/layout/vProcess5"/>
    <dgm:cxn modelId="{BE0F77CC-2845-9C47-9294-8269F7697CA0}" type="presParOf" srcId="{030E3AAD-EEEC-6F41-A91E-D45966C73C50}" destId="{6AEC68E5-D5DD-264E-B478-681F68F52E4E}" srcOrd="6" destOrd="0" presId="urn:microsoft.com/office/officeart/2005/8/layout/vProcess5"/>
    <dgm:cxn modelId="{F4CDF8E6-CA28-504C-98C2-05E20725AEB0}" type="presParOf" srcId="{030E3AAD-EEEC-6F41-A91E-D45966C73C50}" destId="{9479F825-2476-E74B-91CA-7AE58F97552C}" srcOrd="7" destOrd="0" presId="urn:microsoft.com/office/officeart/2005/8/layout/vProcess5"/>
    <dgm:cxn modelId="{7D3EB5F2-7F85-3A45-8D18-BFD3798878F6}" type="presParOf" srcId="{030E3AAD-EEEC-6F41-A91E-D45966C73C50}" destId="{0A07B66C-9C4D-CA41-B15D-779B07814914}" srcOrd="8" destOrd="0" presId="urn:microsoft.com/office/officeart/2005/8/layout/vProcess5"/>
    <dgm:cxn modelId="{7376DA56-9E71-144D-B23C-E8B42FBAA29A}" type="presParOf" srcId="{030E3AAD-EEEC-6F41-A91E-D45966C73C50}" destId="{0CB18C8F-CB16-254C-80E6-A5BD9725C413}" srcOrd="9" destOrd="0" presId="urn:microsoft.com/office/officeart/2005/8/layout/vProcess5"/>
    <dgm:cxn modelId="{066A5A29-5E5D-4740-85EE-B6F7D9627CF0}" type="presParOf" srcId="{030E3AAD-EEEC-6F41-A91E-D45966C73C50}" destId="{30F0DB82-7CB9-6543-B2DB-FB60A1359F64}" srcOrd="10" destOrd="0" presId="urn:microsoft.com/office/officeart/2005/8/layout/vProcess5"/>
    <dgm:cxn modelId="{6C76F73F-D684-D547-9FB3-AC72AD7DCED0}" type="presParOf" srcId="{030E3AAD-EEEC-6F41-A91E-D45966C73C50}" destId="{B24A3C86-DB66-C64A-B249-35BB4F76AB98}" srcOrd="11" destOrd="0" presId="urn:microsoft.com/office/officeart/2005/8/layout/vProcess5"/>
    <dgm:cxn modelId="{EAA4E72C-9524-0940-A8C5-DBA3AD988909}" type="presParOf" srcId="{030E3AAD-EEEC-6F41-A91E-D45966C73C50}" destId="{BDF595FD-7153-4048-9E34-E3B67BEBC7E7}" srcOrd="12" destOrd="0" presId="urn:microsoft.com/office/officeart/2005/8/layout/vProcess5"/>
    <dgm:cxn modelId="{4CBF1BEE-672A-8546-A4A7-B348DD688ACE}" type="presParOf" srcId="{030E3AAD-EEEC-6F41-A91E-D45966C73C50}" destId="{27A95A15-5805-C34D-8F68-0ACA8BF8EBC5}" srcOrd="13" destOrd="0" presId="urn:microsoft.com/office/officeart/2005/8/layout/vProcess5"/>
    <dgm:cxn modelId="{813E497F-B1EA-D249-A993-0E8F5F3E66A4}" type="presParOf" srcId="{030E3AAD-EEEC-6F41-A91E-D45966C73C50}" destId="{E18A0961-01F9-754B-B50E-9193B197F77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7E9D75-19DB-4227-BBF0-E752DD03BC7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70FCCA-C72F-44B9-9C17-758D8A031D53}">
      <dgm:prSet/>
      <dgm:spPr/>
      <dgm:t>
        <a:bodyPr/>
        <a:lstStyle/>
        <a:p>
          <a:r>
            <a:rPr lang="en-US"/>
            <a:t>FULFILLING</a:t>
          </a:r>
        </a:p>
      </dgm:t>
    </dgm:pt>
    <dgm:pt modelId="{96CF118A-E2D2-4196-B2CC-1439C05859F4}" type="parTrans" cxnId="{AB086BE9-5A89-4AD1-9315-BD068DBEB0B6}">
      <dgm:prSet/>
      <dgm:spPr/>
      <dgm:t>
        <a:bodyPr/>
        <a:lstStyle/>
        <a:p>
          <a:endParaRPr lang="en-US"/>
        </a:p>
      </dgm:t>
    </dgm:pt>
    <dgm:pt modelId="{CCB52CC8-801C-4760-9D2E-440A83988E8F}" type="sibTrans" cxnId="{AB086BE9-5A89-4AD1-9315-BD068DBEB0B6}">
      <dgm:prSet/>
      <dgm:spPr/>
      <dgm:t>
        <a:bodyPr/>
        <a:lstStyle/>
        <a:p>
          <a:endParaRPr lang="en-US"/>
        </a:p>
      </dgm:t>
    </dgm:pt>
    <dgm:pt modelId="{019AFD6A-3665-4507-87A3-FD447AAF5F87}">
      <dgm:prSet/>
      <dgm:spPr/>
      <dgm:t>
        <a:bodyPr/>
        <a:lstStyle/>
        <a:p>
          <a:r>
            <a:rPr lang="en-US"/>
            <a:t>FULFILLING SECURITY NEEDS FOR VULNEARBLE FAMILIES DUE TO HEIGHTENED SECURITY RISKS</a:t>
          </a:r>
        </a:p>
      </dgm:t>
    </dgm:pt>
    <dgm:pt modelId="{AA7902A5-3C16-4C63-9738-386AD7672D9F}" type="parTrans" cxnId="{BCDEA3F1-0356-4EE2-91A6-55E9DE22092F}">
      <dgm:prSet/>
      <dgm:spPr/>
      <dgm:t>
        <a:bodyPr/>
        <a:lstStyle/>
        <a:p>
          <a:endParaRPr lang="en-US"/>
        </a:p>
      </dgm:t>
    </dgm:pt>
    <dgm:pt modelId="{48FD861B-BEB3-40E3-B3DB-E8F3734C6820}" type="sibTrans" cxnId="{BCDEA3F1-0356-4EE2-91A6-55E9DE22092F}">
      <dgm:prSet/>
      <dgm:spPr/>
      <dgm:t>
        <a:bodyPr/>
        <a:lstStyle/>
        <a:p>
          <a:endParaRPr lang="en-US"/>
        </a:p>
      </dgm:t>
    </dgm:pt>
    <dgm:pt modelId="{1BABAE28-389D-4CE3-9D77-3BAFA701E3C7}">
      <dgm:prSet/>
      <dgm:spPr/>
      <dgm:t>
        <a:bodyPr/>
        <a:lstStyle/>
        <a:p>
          <a:r>
            <a:rPr lang="en-US"/>
            <a:t>UTILIZING</a:t>
          </a:r>
        </a:p>
      </dgm:t>
    </dgm:pt>
    <dgm:pt modelId="{304ABFC2-09F5-4D5B-A92D-EBDF15516E42}" type="parTrans" cxnId="{88C48E43-9059-4249-A765-94DD985F67A4}">
      <dgm:prSet/>
      <dgm:spPr/>
      <dgm:t>
        <a:bodyPr/>
        <a:lstStyle/>
        <a:p>
          <a:endParaRPr lang="en-US"/>
        </a:p>
      </dgm:t>
    </dgm:pt>
    <dgm:pt modelId="{89D08293-976C-4E8A-ACBC-A91DE1DAB557}" type="sibTrans" cxnId="{88C48E43-9059-4249-A765-94DD985F67A4}">
      <dgm:prSet/>
      <dgm:spPr/>
      <dgm:t>
        <a:bodyPr/>
        <a:lstStyle/>
        <a:p>
          <a:endParaRPr lang="en-US"/>
        </a:p>
      </dgm:t>
    </dgm:pt>
    <dgm:pt modelId="{BCA32D29-142F-458C-8FC7-134F8366BCBC}">
      <dgm:prSet/>
      <dgm:spPr/>
      <dgm:t>
        <a:bodyPr/>
        <a:lstStyle/>
        <a:p>
          <a:r>
            <a:rPr lang="en-US" dirty="0"/>
            <a:t>UTILIZING THE FRDM K66F MICROCONTROLLER, PROXIMITY SENSOR, CAMERA, KEYPAD, SPEAKER, LCD SCREEN AND AUTHORIZATION SWITCHES</a:t>
          </a:r>
        </a:p>
      </dgm:t>
    </dgm:pt>
    <dgm:pt modelId="{65328995-113F-43D7-9BF3-00F13773639D}" type="parTrans" cxnId="{AC43F6FC-8BEE-453E-A96B-307F3C7E8147}">
      <dgm:prSet/>
      <dgm:spPr/>
      <dgm:t>
        <a:bodyPr/>
        <a:lstStyle/>
        <a:p>
          <a:endParaRPr lang="en-US"/>
        </a:p>
      </dgm:t>
    </dgm:pt>
    <dgm:pt modelId="{81B2D6B2-D97F-46DC-9E0A-31D12E47F93F}" type="sibTrans" cxnId="{AC43F6FC-8BEE-453E-A96B-307F3C7E8147}">
      <dgm:prSet/>
      <dgm:spPr/>
      <dgm:t>
        <a:bodyPr/>
        <a:lstStyle/>
        <a:p>
          <a:endParaRPr lang="en-US"/>
        </a:p>
      </dgm:t>
    </dgm:pt>
    <dgm:pt modelId="{FDA07EA5-B676-214F-842D-C8636C7F2789}" type="pres">
      <dgm:prSet presAssocID="{BE7E9D75-19DB-4227-BBF0-E752DD03BC78}" presName="Name0" presStyleCnt="0">
        <dgm:presLayoutVars>
          <dgm:dir/>
          <dgm:animLvl val="lvl"/>
          <dgm:resizeHandles val="exact"/>
        </dgm:presLayoutVars>
      </dgm:prSet>
      <dgm:spPr/>
    </dgm:pt>
    <dgm:pt modelId="{9A5C08D9-C118-7B47-B2F6-3958C9144D8A}" type="pres">
      <dgm:prSet presAssocID="{E570FCCA-C72F-44B9-9C17-758D8A031D53}" presName="linNode" presStyleCnt="0"/>
      <dgm:spPr/>
    </dgm:pt>
    <dgm:pt modelId="{B5C95070-4731-D14E-BA9F-F5BDAACFDBBF}" type="pres">
      <dgm:prSet presAssocID="{E570FCCA-C72F-44B9-9C17-758D8A031D53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AE3C290B-BD98-BE45-8ACD-40186C83C42E}" type="pres">
      <dgm:prSet presAssocID="{E570FCCA-C72F-44B9-9C17-758D8A031D53}" presName="descendantText" presStyleLbl="alignAccFollowNode1" presStyleIdx="0" presStyleCnt="2">
        <dgm:presLayoutVars>
          <dgm:bulletEnabled/>
        </dgm:presLayoutVars>
      </dgm:prSet>
      <dgm:spPr/>
    </dgm:pt>
    <dgm:pt modelId="{D1574ECD-C37A-534D-90AD-C7CCC330DD7E}" type="pres">
      <dgm:prSet presAssocID="{CCB52CC8-801C-4760-9D2E-440A83988E8F}" presName="sp" presStyleCnt="0"/>
      <dgm:spPr/>
    </dgm:pt>
    <dgm:pt modelId="{7303093C-8544-6049-ABE6-2CD9C44D199B}" type="pres">
      <dgm:prSet presAssocID="{1BABAE28-389D-4CE3-9D77-3BAFA701E3C7}" presName="linNode" presStyleCnt="0"/>
      <dgm:spPr/>
    </dgm:pt>
    <dgm:pt modelId="{6D9D8F77-3887-764F-BAA9-F77B76A0D866}" type="pres">
      <dgm:prSet presAssocID="{1BABAE28-389D-4CE3-9D77-3BAFA701E3C7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C8E876A8-C978-FD4A-B75D-D4582D406D1E}" type="pres">
      <dgm:prSet presAssocID="{1BABAE28-389D-4CE3-9D77-3BAFA701E3C7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78E08228-5C80-E246-9E18-7B6394BA3C73}" type="presOf" srcId="{019AFD6A-3665-4507-87A3-FD447AAF5F87}" destId="{AE3C290B-BD98-BE45-8ACD-40186C83C42E}" srcOrd="0" destOrd="0" presId="urn:microsoft.com/office/officeart/2016/7/layout/VerticalSolidActionList"/>
    <dgm:cxn modelId="{54E4B62B-26BE-4A47-A4A2-145B12C4099A}" type="presOf" srcId="{E570FCCA-C72F-44B9-9C17-758D8A031D53}" destId="{B5C95070-4731-D14E-BA9F-F5BDAACFDBBF}" srcOrd="0" destOrd="0" presId="urn:microsoft.com/office/officeart/2016/7/layout/VerticalSolidActionList"/>
    <dgm:cxn modelId="{44F1F93E-D553-0E4D-8BF7-87125ECA1531}" type="presOf" srcId="{BE7E9D75-19DB-4227-BBF0-E752DD03BC78}" destId="{FDA07EA5-B676-214F-842D-C8636C7F2789}" srcOrd="0" destOrd="0" presId="urn:microsoft.com/office/officeart/2016/7/layout/VerticalSolidActionList"/>
    <dgm:cxn modelId="{88C48E43-9059-4249-A765-94DD985F67A4}" srcId="{BE7E9D75-19DB-4227-BBF0-E752DD03BC78}" destId="{1BABAE28-389D-4CE3-9D77-3BAFA701E3C7}" srcOrd="1" destOrd="0" parTransId="{304ABFC2-09F5-4D5B-A92D-EBDF15516E42}" sibTransId="{89D08293-976C-4E8A-ACBC-A91DE1DAB557}"/>
    <dgm:cxn modelId="{4AC26E55-5208-0942-80DF-FEE73426C4C4}" type="presOf" srcId="{1BABAE28-389D-4CE3-9D77-3BAFA701E3C7}" destId="{6D9D8F77-3887-764F-BAA9-F77B76A0D866}" srcOrd="0" destOrd="0" presId="urn:microsoft.com/office/officeart/2016/7/layout/VerticalSolidActionList"/>
    <dgm:cxn modelId="{51C590B9-7BFE-804F-A948-7294B93F2176}" type="presOf" srcId="{BCA32D29-142F-458C-8FC7-134F8366BCBC}" destId="{C8E876A8-C978-FD4A-B75D-D4582D406D1E}" srcOrd="0" destOrd="0" presId="urn:microsoft.com/office/officeart/2016/7/layout/VerticalSolidActionList"/>
    <dgm:cxn modelId="{AB086BE9-5A89-4AD1-9315-BD068DBEB0B6}" srcId="{BE7E9D75-19DB-4227-BBF0-E752DD03BC78}" destId="{E570FCCA-C72F-44B9-9C17-758D8A031D53}" srcOrd="0" destOrd="0" parTransId="{96CF118A-E2D2-4196-B2CC-1439C05859F4}" sibTransId="{CCB52CC8-801C-4760-9D2E-440A83988E8F}"/>
    <dgm:cxn modelId="{BCDEA3F1-0356-4EE2-91A6-55E9DE22092F}" srcId="{E570FCCA-C72F-44B9-9C17-758D8A031D53}" destId="{019AFD6A-3665-4507-87A3-FD447AAF5F87}" srcOrd="0" destOrd="0" parTransId="{AA7902A5-3C16-4C63-9738-386AD7672D9F}" sibTransId="{48FD861B-BEB3-40E3-B3DB-E8F3734C6820}"/>
    <dgm:cxn modelId="{AC43F6FC-8BEE-453E-A96B-307F3C7E8147}" srcId="{1BABAE28-389D-4CE3-9D77-3BAFA701E3C7}" destId="{BCA32D29-142F-458C-8FC7-134F8366BCBC}" srcOrd="0" destOrd="0" parTransId="{65328995-113F-43D7-9BF3-00F13773639D}" sibTransId="{81B2D6B2-D97F-46DC-9E0A-31D12E47F93F}"/>
    <dgm:cxn modelId="{53A752F3-BA6D-5346-AC3C-5FF6B0628BA1}" type="presParOf" srcId="{FDA07EA5-B676-214F-842D-C8636C7F2789}" destId="{9A5C08D9-C118-7B47-B2F6-3958C9144D8A}" srcOrd="0" destOrd="0" presId="urn:microsoft.com/office/officeart/2016/7/layout/VerticalSolidActionList"/>
    <dgm:cxn modelId="{B77687B9-B6F4-764C-925F-F5B827B671E2}" type="presParOf" srcId="{9A5C08D9-C118-7B47-B2F6-3958C9144D8A}" destId="{B5C95070-4731-D14E-BA9F-F5BDAACFDBBF}" srcOrd="0" destOrd="0" presId="urn:microsoft.com/office/officeart/2016/7/layout/VerticalSolidActionList"/>
    <dgm:cxn modelId="{4158F93F-217F-AD49-AC27-EB68DAD103C6}" type="presParOf" srcId="{9A5C08D9-C118-7B47-B2F6-3958C9144D8A}" destId="{AE3C290B-BD98-BE45-8ACD-40186C83C42E}" srcOrd="1" destOrd="0" presId="urn:microsoft.com/office/officeart/2016/7/layout/VerticalSolidActionList"/>
    <dgm:cxn modelId="{E8CCCAF6-48F4-9A48-A0A9-57F72892B19B}" type="presParOf" srcId="{FDA07EA5-B676-214F-842D-C8636C7F2789}" destId="{D1574ECD-C37A-534D-90AD-C7CCC330DD7E}" srcOrd="1" destOrd="0" presId="urn:microsoft.com/office/officeart/2016/7/layout/VerticalSolidActionList"/>
    <dgm:cxn modelId="{FB467283-501B-0749-A7A3-BA67D8D2F3EA}" type="presParOf" srcId="{FDA07EA5-B676-214F-842D-C8636C7F2789}" destId="{7303093C-8544-6049-ABE6-2CD9C44D199B}" srcOrd="2" destOrd="0" presId="urn:microsoft.com/office/officeart/2016/7/layout/VerticalSolidActionList"/>
    <dgm:cxn modelId="{E6B35714-5C25-8F41-B19E-AA3C29E9D7CB}" type="presParOf" srcId="{7303093C-8544-6049-ABE6-2CD9C44D199B}" destId="{6D9D8F77-3887-764F-BAA9-F77B76A0D866}" srcOrd="0" destOrd="0" presId="urn:microsoft.com/office/officeart/2016/7/layout/VerticalSolidActionList"/>
    <dgm:cxn modelId="{704C8702-EEAD-0D41-8807-1C77C013445D}" type="presParOf" srcId="{7303093C-8544-6049-ABE6-2CD9C44D199B}" destId="{C8E876A8-C978-FD4A-B75D-D4582D406D1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A12C5-A7F2-5B40-B5B7-BFFED4F77E66}">
      <dsp:nvSpPr>
        <dsp:cNvPr id="0" name=""/>
        <dsp:cNvSpPr/>
      </dsp:nvSpPr>
      <dsp:spPr>
        <a:xfrm>
          <a:off x="0" y="3226487"/>
          <a:ext cx="6573683" cy="1059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Families feeling threatened  </a:t>
          </a:r>
          <a:r>
            <a:rPr lang="en-US" sz="1800" kern="1200"/>
            <a:t>Those families living in high-risk living areas, or those feeling vulnerable due to previous incidents</a:t>
          </a:r>
        </a:p>
      </dsp:txBody>
      <dsp:txXfrm>
        <a:off x="0" y="3226487"/>
        <a:ext cx="6573683" cy="1059005"/>
      </dsp:txXfrm>
    </dsp:sp>
    <dsp:sp modelId="{698123F8-A019-D241-8FEC-80DBE2BDA9B4}">
      <dsp:nvSpPr>
        <dsp:cNvPr id="0" name=""/>
        <dsp:cNvSpPr/>
      </dsp:nvSpPr>
      <dsp:spPr>
        <a:xfrm rot="10800000">
          <a:off x="0" y="1613622"/>
          <a:ext cx="6573683" cy="16287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Rising Concerns  </a:t>
          </a:r>
          <a:r>
            <a:rPr lang="en-US" sz="1800" kern="1200"/>
            <a:t>The growing rate of residential security breaches has highlighted the need for advanced, reliable security solutions.</a:t>
          </a:r>
        </a:p>
      </dsp:txBody>
      <dsp:txXfrm rot="10800000">
        <a:off x="0" y="1613622"/>
        <a:ext cx="6573683" cy="1058312"/>
      </dsp:txXfrm>
    </dsp:sp>
    <dsp:sp modelId="{75822993-649F-CA4D-AE33-EB52C6208707}">
      <dsp:nvSpPr>
        <dsp:cNvPr id="0" name=""/>
        <dsp:cNvSpPr/>
      </dsp:nvSpPr>
      <dsp:spPr>
        <a:xfrm rot="10800000">
          <a:off x="0" y="757"/>
          <a:ext cx="6573683" cy="16287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Addressing Residential Security Challenges</a:t>
          </a:r>
        </a:p>
      </dsp:txBody>
      <dsp:txXfrm rot="10800000">
        <a:off x="0" y="757"/>
        <a:ext cx="6573683" cy="1058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8A47D-A587-4B22-AFC2-0651062A8D5F}">
      <dsp:nvSpPr>
        <dsp:cNvPr id="0" name=""/>
        <dsp:cNvSpPr/>
      </dsp:nvSpPr>
      <dsp:spPr>
        <a:xfrm>
          <a:off x="576669" y="38311"/>
          <a:ext cx="682039" cy="6820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09652-E03A-4F4E-BBAA-4F579A39754D}">
      <dsp:nvSpPr>
        <dsp:cNvPr id="0" name=""/>
        <dsp:cNvSpPr/>
      </dsp:nvSpPr>
      <dsp:spPr>
        <a:xfrm>
          <a:off x="719897" y="181540"/>
          <a:ext cx="395582" cy="395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EF27E-1768-4931-BF4B-8B89395436CF}">
      <dsp:nvSpPr>
        <dsp:cNvPr id="0" name=""/>
        <dsp:cNvSpPr/>
      </dsp:nvSpPr>
      <dsp:spPr>
        <a:xfrm>
          <a:off x="1404859" y="38311"/>
          <a:ext cx="1607664" cy="68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FRDM K66F</a:t>
          </a:r>
        </a:p>
      </dsp:txBody>
      <dsp:txXfrm>
        <a:off x="1404859" y="38311"/>
        <a:ext cx="1607664" cy="682039"/>
      </dsp:txXfrm>
    </dsp:sp>
    <dsp:sp modelId="{C24BF3C6-955E-4DCF-A71D-F01D00E2D063}">
      <dsp:nvSpPr>
        <dsp:cNvPr id="0" name=""/>
        <dsp:cNvSpPr/>
      </dsp:nvSpPr>
      <dsp:spPr>
        <a:xfrm>
          <a:off x="3292647" y="38311"/>
          <a:ext cx="682039" cy="6820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78FC2-40BB-4BCB-900B-839974C80C35}">
      <dsp:nvSpPr>
        <dsp:cNvPr id="0" name=""/>
        <dsp:cNvSpPr/>
      </dsp:nvSpPr>
      <dsp:spPr>
        <a:xfrm>
          <a:off x="3435875" y="181540"/>
          <a:ext cx="395582" cy="395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BE6C9-6BFF-47A6-8A60-7A301D582D2C}">
      <dsp:nvSpPr>
        <dsp:cNvPr id="0" name=""/>
        <dsp:cNvSpPr/>
      </dsp:nvSpPr>
      <dsp:spPr>
        <a:xfrm>
          <a:off x="4120838" y="38311"/>
          <a:ext cx="1607664" cy="68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PROXIMITY SENSOR MODULE</a:t>
          </a:r>
        </a:p>
      </dsp:txBody>
      <dsp:txXfrm>
        <a:off x="4120838" y="38311"/>
        <a:ext cx="1607664" cy="682039"/>
      </dsp:txXfrm>
    </dsp:sp>
    <dsp:sp modelId="{D6D2C678-BA06-4E99-985A-86C0EC95314D}">
      <dsp:nvSpPr>
        <dsp:cNvPr id="0" name=""/>
        <dsp:cNvSpPr/>
      </dsp:nvSpPr>
      <dsp:spPr>
        <a:xfrm>
          <a:off x="576669" y="1267118"/>
          <a:ext cx="682039" cy="6820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24AE1-5C5A-4561-B17F-71A5D0D274F4}">
      <dsp:nvSpPr>
        <dsp:cNvPr id="0" name=""/>
        <dsp:cNvSpPr/>
      </dsp:nvSpPr>
      <dsp:spPr>
        <a:xfrm>
          <a:off x="719897" y="1410346"/>
          <a:ext cx="395582" cy="3955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BF992-4876-4AA0-AD78-9EBDDAA9E5BE}">
      <dsp:nvSpPr>
        <dsp:cNvPr id="0" name=""/>
        <dsp:cNvSpPr/>
      </dsp:nvSpPr>
      <dsp:spPr>
        <a:xfrm>
          <a:off x="1404859" y="1267118"/>
          <a:ext cx="1607664" cy="68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CAMERA MODULE</a:t>
          </a:r>
        </a:p>
      </dsp:txBody>
      <dsp:txXfrm>
        <a:off x="1404859" y="1267118"/>
        <a:ext cx="1607664" cy="682039"/>
      </dsp:txXfrm>
    </dsp:sp>
    <dsp:sp modelId="{B18E882C-EA63-4847-B10D-22EF8B7DF18B}">
      <dsp:nvSpPr>
        <dsp:cNvPr id="0" name=""/>
        <dsp:cNvSpPr/>
      </dsp:nvSpPr>
      <dsp:spPr>
        <a:xfrm>
          <a:off x="556769" y="2453082"/>
          <a:ext cx="682039" cy="6820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CFF51-98FD-BD41-B936-60C556862D9F}">
      <dsp:nvSpPr>
        <dsp:cNvPr id="0" name=""/>
        <dsp:cNvSpPr/>
      </dsp:nvSpPr>
      <dsp:spPr>
        <a:xfrm>
          <a:off x="685645" y="2585742"/>
          <a:ext cx="395582" cy="3955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508C5-7BA4-BE4B-9580-1C3AA1E6E634}">
      <dsp:nvSpPr>
        <dsp:cNvPr id="0" name=""/>
        <dsp:cNvSpPr/>
      </dsp:nvSpPr>
      <dsp:spPr>
        <a:xfrm>
          <a:off x="1408193" y="2492197"/>
          <a:ext cx="1607664" cy="68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LCD DISPLAY MODULE</a:t>
          </a:r>
        </a:p>
      </dsp:txBody>
      <dsp:txXfrm>
        <a:off x="1408193" y="2492197"/>
        <a:ext cx="1607664" cy="682039"/>
      </dsp:txXfrm>
    </dsp:sp>
    <dsp:sp modelId="{9263E8D6-8FC6-264E-9599-F54D0C931B70}">
      <dsp:nvSpPr>
        <dsp:cNvPr id="0" name=""/>
        <dsp:cNvSpPr/>
      </dsp:nvSpPr>
      <dsp:spPr>
        <a:xfrm>
          <a:off x="3305815" y="2438769"/>
          <a:ext cx="682039" cy="6820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1CCC5-1C13-D446-B254-482695755946}">
      <dsp:nvSpPr>
        <dsp:cNvPr id="0" name=""/>
        <dsp:cNvSpPr/>
      </dsp:nvSpPr>
      <dsp:spPr>
        <a:xfrm>
          <a:off x="3461298" y="2575602"/>
          <a:ext cx="395582" cy="3955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D74E6-3849-2F40-8909-58943335BD8A}">
      <dsp:nvSpPr>
        <dsp:cNvPr id="0" name=""/>
        <dsp:cNvSpPr/>
      </dsp:nvSpPr>
      <dsp:spPr>
        <a:xfrm>
          <a:off x="4222147" y="2467347"/>
          <a:ext cx="1607664" cy="68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SPEAKER MODULE</a:t>
          </a:r>
        </a:p>
      </dsp:txBody>
      <dsp:txXfrm>
        <a:off x="4222147" y="2467347"/>
        <a:ext cx="1607664" cy="682039"/>
      </dsp:txXfrm>
    </dsp:sp>
    <dsp:sp modelId="{49C99D39-9864-4D9C-AE32-9C512A6BF96C}">
      <dsp:nvSpPr>
        <dsp:cNvPr id="0" name=""/>
        <dsp:cNvSpPr/>
      </dsp:nvSpPr>
      <dsp:spPr>
        <a:xfrm>
          <a:off x="3292647" y="1257627"/>
          <a:ext cx="682039" cy="6820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5D3B7-C8D9-417F-8B95-44857159C788}">
      <dsp:nvSpPr>
        <dsp:cNvPr id="0" name=""/>
        <dsp:cNvSpPr/>
      </dsp:nvSpPr>
      <dsp:spPr>
        <a:xfrm>
          <a:off x="3435875" y="1400843"/>
          <a:ext cx="395582" cy="3955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27FF9-8360-46DD-9D5C-F76C27FCED24}">
      <dsp:nvSpPr>
        <dsp:cNvPr id="0" name=""/>
        <dsp:cNvSpPr/>
      </dsp:nvSpPr>
      <dsp:spPr>
        <a:xfrm>
          <a:off x="4166753" y="1189484"/>
          <a:ext cx="2144688" cy="68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KEYPAD</a:t>
          </a:r>
        </a:p>
      </dsp:txBody>
      <dsp:txXfrm>
        <a:off x="4166753" y="1189484"/>
        <a:ext cx="2144688" cy="6820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24A4D-668E-3147-8DB6-BD96D510D689}">
      <dsp:nvSpPr>
        <dsp:cNvPr id="0" name=""/>
        <dsp:cNvSpPr/>
      </dsp:nvSpPr>
      <dsp:spPr>
        <a:xfrm>
          <a:off x="0" y="0"/>
          <a:ext cx="5061736" cy="578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PROCURING COMPONENTS AND SETTING UP DEVELOPMENT ENVIRONMENT</a:t>
          </a:r>
        </a:p>
      </dsp:txBody>
      <dsp:txXfrm>
        <a:off x="16956" y="16956"/>
        <a:ext cx="4369292" cy="545017"/>
      </dsp:txXfrm>
    </dsp:sp>
    <dsp:sp modelId="{AD22A7A1-DF69-F749-89A4-FF140895E066}">
      <dsp:nvSpPr>
        <dsp:cNvPr id="0" name=""/>
        <dsp:cNvSpPr/>
      </dsp:nvSpPr>
      <dsp:spPr>
        <a:xfrm>
          <a:off x="377986" y="659336"/>
          <a:ext cx="5061736" cy="578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DEVELOPMENT PHASE</a:t>
          </a:r>
        </a:p>
      </dsp:txBody>
      <dsp:txXfrm>
        <a:off x="394942" y="676292"/>
        <a:ext cx="4273533" cy="545017"/>
      </dsp:txXfrm>
    </dsp:sp>
    <dsp:sp modelId="{B3FB06D7-699B-CD44-8783-576FCBCD4DD7}">
      <dsp:nvSpPr>
        <dsp:cNvPr id="0" name=""/>
        <dsp:cNvSpPr/>
      </dsp:nvSpPr>
      <dsp:spPr>
        <a:xfrm>
          <a:off x="755973" y="1318673"/>
          <a:ext cx="5061736" cy="578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TESTING AND VALIDATION</a:t>
          </a:r>
        </a:p>
      </dsp:txBody>
      <dsp:txXfrm>
        <a:off x="772929" y="1335629"/>
        <a:ext cx="4273533" cy="545017"/>
      </dsp:txXfrm>
    </dsp:sp>
    <dsp:sp modelId="{A28E1C00-321D-7A45-A868-DFE28485D2E3}">
      <dsp:nvSpPr>
        <dsp:cNvPr id="0" name=""/>
        <dsp:cNvSpPr/>
      </dsp:nvSpPr>
      <dsp:spPr>
        <a:xfrm>
          <a:off x="1133960" y="1978009"/>
          <a:ext cx="5061736" cy="578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USER FEEDBACK AND ITERATION </a:t>
          </a:r>
        </a:p>
      </dsp:txBody>
      <dsp:txXfrm>
        <a:off x="1150916" y="1994965"/>
        <a:ext cx="4273533" cy="545017"/>
      </dsp:txXfrm>
    </dsp:sp>
    <dsp:sp modelId="{48ECF8C9-EB81-274A-A558-6892597D948D}">
      <dsp:nvSpPr>
        <dsp:cNvPr id="0" name=""/>
        <dsp:cNvSpPr/>
      </dsp:nvSpPr>
      <dsp:spPr>
        <a:xfrm>
          <a:off x="1511947" y="2637346"/>
          <a:ext cx="5061736" cy="578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FUTURE ENHANCEMENTS – FACE RECOGNITION, NLP AND VOICE RECOGNITION</a:t>
          </a:r>
        </a:p>
      </dsp:txBody>
      <dsp:txXfrm>
        <a:off x="1528903" y="2654302"/>
        <a:ext cx="4273533" cy="545017"/>
      </dsp:txXfrm>
    </dsp:sp>
    <dsp:sp modelId="{6AEC68E5-D5DD-264E-B478-681F68F52E4E}">
      <dsp:nvSpPr>
        <dsp:cNvPr id="0" name=""/>
        <dsp:cNvSpPr/>
      </dsp:nvSpPr>
      <dsp:spPr>
        <a:xfrm>
          <a:off x="4685432" y="422940"/>
          <a:ext cx="376304" cy="3763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770100" y="422940"/>
        <a:ext cx="206968" cy="283169"/>
      </dsp:txXfrm>
    </dsp:sp>
    <dsp:sp modelId="{9479F825-2476-E74B-91CA-7AE58F97552C}">
      <dsp:nvSpPr>
        <dsp:cNvPr id="0" name=""/>
        <dsp:cNvSpPr/>
      </dsp:nvSpPr>
      <dsp:spPr>
        <a:xfrm>
          <a:off x="5063419" y="1082276"/>
          <a:ext cx="376304" cy="3763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148087" y="1082276"/>
        <a:ext cx="206968" cy="283169"/>
      </dsp:txXfrm>
    </dsp:sp>
    <dsp:sp modelId="{0A07B66C-9C4D-CA41-B15D-779B07814914}">
      <dsp:nvSpPr>
        <dsp:cNvPr id="0" name=""/>
        <dsp:cNvSpPr/>
      </dsp:nvSpPr>
      <dsp:spPr>
        <a:xfrm>
          <a:off x="5441406" y="1731964"/>
          <a:ext cx="376304" cy="3763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526074" y="1731964"/>
        <a:ext cx="206968" cy="283169"/>
      </dsp:txXfrm>
    </dsp:sp>
    <dsp:sp modelId="{0CB18C8F-CB16-254C-80E6-A5BD9725C413}">
      <dsp:nvSpPr>
        <dsp:cNvPr id="0" name=""/>
        <dsp:cNvSpPr/>
      </dsp:nvSpPr>
      <dsp:spPr>
        <a:xfrm>
          <a:off x="5819392" y="2397733"/>
          <a:ext cx="376304" cy="3763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904060" y="2397733"/>
        <a:ext cx="206968" cy="2831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C290B-BD98-BE45-8ACD-40186C83C42E}">
      <dsp:nvSpPr>
        <dsp:cNvPr id="0" name=""/>
        <dsp:cNvSpPr/>
      </dsp:nvSpPr>
      <dsp:spPr>
        <a:xfrm>
          <a:off x="1314736" y="282"/>
          <a:ext cx="5258947" cy="15610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38" tIns="396500" rIns="102038" bIns="396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FULFILLING SECURITY NEEDS FOR VULNEARBLE FAMILIES DUE TO HEIGHTENED SECURITY RISKS</a:t>
          </a:r>
        </a:p>
      </dsp:txBody>
      <dsp:txXfrm>
        <a:off x="1314736" y="282"/>
        <a:ext cx="5258947" cy="1561024"/>
      </dsp:txXfrm>
    </dsp:sp>
    <dsp:sp modelId="{B5C95070-4731-D14E-BA9F-F5BDAACFDBBF}">
      <dsp:nvSpPr>
        <dsp:cNvPr id="0" name=""/>
        <dsp:cNvSpPr/>
      </dsp:nvSpPr>
      <dsp:spPr>
        <a:xfrm>
          <a:off x="0" y="282"/>
          <a:ext cx="1314736" cy="1561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71" tIns="154195" rIns="69571" bIns="1541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FULFILLING</a:t>
          </a:r>
        </a:p>
      </dsp:txBody>
      <dsp:txXfrm>
        <a:off x="0" y="282"/>
        <a:ext cx="1314736" cy="1561024"/>
      </dsp:txXfrm>
    </dsp:sp>
    <dsp:sp modelId="{C8E876A8-C978-FD4A-B75D-D4582D406D1E}">
      <dsp:nvSpPr>
        <dsp:cNvPr id="0" name=""/>
        <dsp:cNvSpPr/>
      </dsp:nvSpPr>
      <dsp:spPr>
        <a:xfrm>
          <a:off x="1314736" y="1654968"/>
          <a:ext cx="5258947" cy="15610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38" tIns="396500" rIns="102038" bIns="396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UTILIZING THE FRDM K66F MICROCONTROLLER, PROXIMITY SENSOR, CAMERA, KEYPAD, SPEAKER, LCD SCREEN AND AUTHORIZATION SWITCHES</a:t>
          </a:r>
        </a:p>
      </dsp:txBody>
      <dsp:txXfrm>
        <a:off x="1314736" y="1654968"/>
        <a:ext cx="5258947" cy="1561024"/>
      </dsp:txXfrm>
    </dsp:sp>
    <dsp:sp modelId="{6D9D8F77-3887-764F-BAA9-F77B76A0D866}">
      <dsp:nvSpPr>
        <dsp:cNvPr id="0" name=""/>
        <dsp:cNvSpPr/>
      </dsp:nvSpPr>
      <dsp:spPr>
        <a:xfrm>
          <a:off x="0" y="1654968"/>
          <a:ext cx="1314736" cy="1561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71" tIns="154195" rIns="69571" bIns="1541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UTILIZING</a:t>
          </a:r>
        </a:p>
      </dsp:txBody>
      <dsp:txXfrm>
        <a:off x="0" y="1654968"/>
        <a:ext cx="1314736" cy="1561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D6DC-E1CB-4874-BF52-C3407230D20E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777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408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763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30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952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7C94-3B1E-4991-BED3-41F8B0158A00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7411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96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6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1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2/15/24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1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9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2/15/24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8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DA5FE4A-CB8D-40AB-BFFC-AAF37EA071CB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0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0517C94-3B1E-4991-BED3-41F8B0158A00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33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3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11" Type="http://schemas.openxmlformats.org/officeDocument/2006/relationships/image" Target="../media/image18.jpeg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3.xml"/><Relationship Id="rId11" Type="http://schemas.openxmlformats.org/officeDocument/2006/relationships/image" Target="../media/image3.png"/><Relationship Id="rId5" Type="http://schemas.openxmlformats.org/officeDocument/2006/relationships/diagramData" Target="../diagrams/data3.xml"/><Relationship Id="rId10" Type="http://schemas.openxmlformats.org/officeDocument/2006/relationships/image" Target="../media/image22.png"/><Relationship Id="rId4" Type="http://schemas.openxmlformats.org/officeDocument/2006/relationships/image" Target="../media/image1.jpe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4.xml"/><Relationship Id="rId11" Type="http://schemas.openxmlformats.org/officeDocument/2006/relationships/image" Target="../media/image3.png"/><Relationship Id="rId5" Type="http://schemas.openxmlformats.org/officeDocument/2006/relationships/diagramData" Target="../diagrams/data4.xml"/><Relationship Id="rId10" Type="http://schemas.openxmlformats.org/officeDocument/2006/relationships/image" Target="../media/image23.png"/><Relationship Id="rId4" Type="http://schemas.openxmlformats.org/officeDocument/2006/relationships/image" Target="../media/image1.jpeg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7774D8-D3F6-0ECA-15F7-8937B0131B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24982" r="-1" b="-1"/>
          <a:stretch/>
        </p:blipFill>
        <p:spPr>
          <a:xfrm>
            <a:off x="3068" y="0"/>
            <a:ext cx="12188932" cy="6984124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65833-26EF-361F-9498-01F0689DB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1863" y="1157292"/>
            <a:ext cx="5248275" cy="1785934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PROJECT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39EDB-3277-40D4-A772-9EEB9916E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863" y="2743205"/>
            <a:ext cx="5248275" cy="362900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PROBLEM STATEMENT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PROPOSED SOLUTION 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PROJECT TIMELINE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WHAT’S NEXT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6FFBE-F701-3B3A-AF82-EA3B542B03A8}"/>
              </a:ext>
            </a:extLst>
          </p:cNvPr>
          <p:cNvSpPr txBox="1"/>
          <p:nvPr/>
        </p:nvSpPr>
        <p:spPr>
          <a:xfrm>
            <a:off x="4698123" y="6362857"/>
            <a:ext cx="39624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INDERPREET SINGH PARMAR . FAHAD ALI KHAN</a:t>
            </a:r>
          </a:p>
        </p:txBody>
      </p:sp>
      <p:pic>
        <p:nvPicPr>
          <p:cNvPr id="7" name="Cape Dorset Cres 10.m4a">
            <a:hlinkClick r:id="" action="ppaction://media"/>
            <a:extLst>
              <a:ext uri="{FF2B5EF4-FFF2-40B4-BE49-F238E27FC236}">
                <a16:creationId xmlns:a16="http://schemas.microsoft.com/office/drawing/2014/main" id="{3C2859E3-FE14-3E09-9F94-47793145C8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02607" y="58039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19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FFB6-F47D-5A12-1D36-43F327F8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BB522AA-5244-0463-D353-F01D8BDFA4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454189"/>
              </p:ext>
            </p:extLst>
          </p:nvPr>
        </p:nvGraphicFramePr>
        <p:xfrm>
          <a:off x="643192" y="2157413"/>
          <a:ext cx="6573684" cy="428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141A6CCD-9C78-4184-82BF-0E333D549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839" y="620720"/>
            <a:ext cx="400131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earing a mask and holding a bar&#10;&#10;Description automatically generated">
            <a:extLst>
              <a:ext uri="{FF2B5EF4-FFF2-40B4-BE49-F238E27FC236}">
                <a16:creationId xmlns:a16="http://schemas.microsoft.com/office/drawing/2014/main" id="{78F01004-DEA2-406D-26E4-CFB14104F3A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600" r="23366" b="-2"/>
          <a:stretch/>
        </p:blipFill>
        <p:spPr>
          <a:xfrm>
            <a:off x="8054715" y="1143843"/>
            <a:ext cx="3033562" cy="4283039"/>
          </a:xfrm>
          <a:prstGeom prst="rect">
            <a:avLst/>
          </a:prstGeom>
        </p:spPr>
      </p:pic>
      <p:pic>
        <p:nvPicPr>
          <p:cNvPr id="4" name="Cape Dorset Cres 11.m4a">
            <a:hlinkClick r:id="" action="ppaction://media"/>
            <a:extLst>
              <a:ext uri="{FF2B5EF4-FFF2-40B4-BE49-F238E27FC236}">
                <a16:creationId xmlns:a16="http://schemas.microsoft.com/office/drawing/2014/main" id="{6A438468-6600-4AE3-9AD6-A76307239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975975" y="59547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8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A5E1-5577-8391-E3FC-507D20DC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00471"/>
            <a:ext cx="8676222" cy="904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Proposed solution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D96104-A921-0F68-3CF3-DAF1394A9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7473" b="16763"/>
          <a:stretch/>
        </p:blipFill>
        <p:spPr>
          <a:xfrm>
            <a:off x="2711334" y="553020"/>
            <a:ext cx="6769332" cy="298305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B1670-A730-A12E-BF9F-CA1ED1990310}"/>
              </a:ext>
            </a:extLst>
          </p:cNvPr>
          <p:cNvSpPr txBox="1"/>
          <p:nvPr/>
        </p:nvSpPr>
        <p:spPr>
          <a:xfrm>
            <a:off x="673893" y="4969743"/>
            <a:ext cx="1108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Utilizing the FRDM K66 microcontroller, the system features a proximity sensor, camera, keypad, speaker, and LCD screen, designed to detect, identify, and grant access with real-time responsiveness. </a:t>
            </a:r>
          </a:p>
        </p:txBody>
      </p:sp>
      <p:pic>
        <p:nvPicPr>
          <p:cNvPr id="3" name="Cape Dorset Cres 12.m4a">
            <a:hlinkClick r:id="" action="ppaction://media"/>
            <a:extLst>
              <a:ext uri="{FF2B5EF4-FFF2-40B4-BE49-F238E27FC236}">
                <a16:creationId xmlns:a16="http://schemas.microsoft.com/office/drawing/2014/main" id="{2F0BF561-5EC3-8FEC-3E13-B5C2B2F2E7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5813" y="57510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7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3585-4DB6-10DE-0362-9AD13A16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Components and their functions at door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FD83D66-353A-9D15-2B4E-20E07EC897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263573"/>
              </p:ext>
            </p:extLst>
          </p:nvPr>
        </p:nvGraphicFramePr>
        <p:xfrm>
          <a:off x="548598" y="2666999"/>
          <a:ext cx="6573684" cy="321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141A6CCD-9C78-4184-82BF-0E333D549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839" y="620720"/>
            <a:ext cx="400131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ape Dorset Cres 13.m4a">
            <a:hlinkClick r:id="" action="ppaction://media"/>
            <a:extLst>
              <a:ext uri="{FF2B5EF4-FFF2-40B4-BE49-F238E27FC236}">
                <a16:creationId xmlns:a16="http://schemas.microsoft.com/office/drawing/2014/main" id="{897C3047-C7F4-D137-FE2C-16F95AE5AD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59354" y="5981000"/>
            <a:ext cx="812800" cy="812800"/>
          </a:xfrm>
          <a:prstGeom prst="rect">
            <a:avLst/>
          </a:prstGeom>
        </p:spPr>
      </p:pic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89F44FF5-D2B8-1599-3A99-36BF6309A0A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20" y="620720"/>
            <a:ext cx="5669280" cy="536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F28DF4-08D5-4BC4-84A1-C0DCA66F4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060D2-BB79-E01F-E15F-565A6D10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Components and their functions </a:t>
            </a:r>
            <a:br>
              <a:rPr lang="en-US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</a:br>
            <a:r>
              <a:rPr lang="en-US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inside the residence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2FEE1-7A0E-73A8-104B-AAAC02C42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 anchor="t">
            <a:normAutofit/>
          </a:bodyPr>
          <a:lstStyle/>
          <a:p>
            <a:r>
              <a:rPr lang="en-US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SPEAKER MODULE</a:t>
            </a:r>
          </a:p>
          <a:p>
            <a:r>
              <a:rPr lang="en-US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AUTHORIZATION SWITCH MODULE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9AE0452-FADF-4CC9-8A9B-B5393D499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924" y="620720"/>
            <a:ext cx="5441895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335D4-0654-447C-35A1-DF64E3B7F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352" y="1115267"/>
            <a:ext cx="4283039" cy="4283039"/>
          </a:xfrm>
          <a:prstGeom prst="rect">
            <a:avLst/>
          </a:prstGeom>
        </p:spPr>
      </p:pic>
      <p:pic>
        <p:nvPicPr>
          <p:cNvPr id="6" name="Cape Dorset Cres 15.m4a">
            <a:hlinkClick r:id="" action="ppaction://media"/>
            <a:extLst>
              <a:ext uri="{FF2B5EF4-FFF2-40B4-BE49-F238E27FC236}">
                <a16:creationId xmlns:a16="http://schemas.microsoft.com/office/drawing/2014/main" id="{603698CC-A069-23F1-A1B0-3AD4FF196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5623" y="589285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53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4C84-2266-50B0-65F2-45FC6B12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timeline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BDEE0-B5EC-0FF2-F998-8C3E7181931B}"/>
              </a:ext>
            </a:extLst>
          </p:cNvPr>
          <p:cNvSpPr txBox="1"/>
          <p:nvPr/>
        </p:nvSpPr>
        <p:spPr>
          <a:xfrm>
            <a:off x="643192" y="2666999"/>
            <a:ext cx="657368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OUR PROJECT WILL UNFOLD OVER 5 WEEKS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BOTH TEAM MEMBERS WILL DEDICATE 8 HOURS EACH WEEK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80 HOURS IN TOTAL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F60640-AB49-E935-F979-7FCF095C9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1414.m4a">
            <a:hlinkClick r:id="" action="ppaction://media"/>
            <a:extLst>
              <a:ext uri="{FF2B5EF4-FFF2-40B4-BE49-F238E27FC236}">
                <a16:creationId xmlns:a16="http://schemas.microsoft.com/office/drawing/2014/main" id="{5BDEB82C-1367-B12D-E2FF-86B76A238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75941" y="57372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6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B241-BC94-144C-00CF-3948F4E5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75E7-9868-31E8-E608-CEE1DB5B3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1905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Our timeline is structured to include phases of design, development, testing, and final implementation, ensuring a systematic approach to completing our security system project within the designated time frame.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141A6CCD-9C78-4184-82BF-0E333D549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839" y="620720"/>
            <a:ext cx="400131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B5882-288E-AF81-A2A6-907743ACBA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51" r="6247" b="-1"/>
          <a:stretch/>
        </p:blipFill>
        <p:spPr>
          <a:xfrm>
            <a:off x="8054715" y="1115267"/>
            <a:ext cx="3033562" cy="4283039"/>
          </a:xfrm>
          <a:prstGeom prst="rect">
            <a:avLst/>
          </a:prstGeom>
        </p:spPr>
      </p:pic>
      <p:pic>
        <p:nvPicPr>
          <p:cNvPr id="6" name="Cape Dorset Cres 16.m4a">
            <a:hlinkClick r:id="" action="ppaction://media"/>
            <a:extLst>
              <a:ext uri="{FF2B5EF4-FFF2-40B4-BE49-F238E27FC236}">
                <a16:creationId xmlns:a16="http://schemas.microsoft.com/office/drawing/2014/main" id="{AB9ADBBE-13FB-BD11-B76D-BC1113606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8277" y="5981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7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F560-F195-BE06-68A3-F104D386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AB2F01A-CA78-2ACA-7F7F-C8254A1D90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192" y="2666999"/>
          <a:ext cx="6573684" cy="321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141A6CCD-9C78-4184-82BF-0E333D549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839" y="620720"/>
            <a:ext cx="400131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question mark on a white background&#10;&#10;Description automatically generated">
            <a:extLst>
              <a:ext uri="{FF2B5EF4-FFF2-40B4-BE49-F238E27FC236}">
                <a16:creationId xmlns:a16="http://schemas.microsoft.com/office/drawing/2014/main" id="{A9A0DD91-B011-1604-6FF8-5CA354236A6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958"/>
          <a:stretch/>
        </p:blipFill>
        <p:spPr>
          <a:xfrm>
            <a:off x="8054715" y="1115267"/>
            <a:ext cx="3033562" cy="4283039"/>
          </a:xfrm>
          <a:prstGeom prst="rect">
            <a:avLst/>
          </a:prstGeom>
        </p:spPr>
      </p:pic>
      <p:pic>
        <p:nvPicPr>
          <p:cNvPr id="4" name="Cape Dorset Cres 17.m4a" descr="A white speaker with waves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8CE82A24-2D16-085A-8A5A-575E34280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961687" y="58832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5DD6-BA2E-F08D-520F-0CB99F76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6E2D3F7-4279-84A3-E267-342FFA1846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170669"/>
              </p:ext>
            </p:extLst>
          </p:nvPr>
        </p:nvGraphicFramePr>
        <p:xfrm>
          <a:off x="643192" y="2666999"/>
          <a:ext cx="6573684" cy="321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 descr="A large house with a large garage&#10;&#10;Description automatically generated">
            <a:extLst>
              <a:ext uri="{FF2B5EF4-FFF2-40B4-BE49-F238E27FC236}">
                <a16:creationId xmlns:a16="http://schemas.microsoft.com/office/drawing/2014/main" id="{B572E3AD-D1AD-0FC6-07E8-7EFDA2800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0839" y="2151755"/>
            <a:ext cx="3976788" cy="223444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Cape Dorset Cres 18.m4a" descr="A white speaker with waves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E2C1A350-2AA5-A103-41DE-C162F99A5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41227" y="58832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{E2F1EE24-93B2-B444-B192-1159D4BE2593}tf10001063</Template>
  <TotalTime>724</TotalTime>
  <Words>253</Words>
  <Application>Microsoft Macintosh PowerPoint</Application>
  <PresentationFormat>Widescreen</PresentationFormat>
  <Paragraphs>40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Mesh</vt:lpstr>
      <vt:lpstr>PROJECT PROPOSAL</vt:lpstr>
      <vt:lpstr>Problem statement</vt:lpstr>
      <vt:lpstr>Proposed solution</vt:lpstr>
      <vt:lpstr>Components and their functions at door</vt:lpstr>
      <vt:lpstr>Components and their functions  inside the residence</vt:lpstr>
      <vt:lpstr>Project timeline</vt:lpstr>
      <vt:lpstr>PROJECT TIMELINE</vt:lpstr>
      <vt:lpstr>WHAT’S NEXT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Inderpreet Singh Parmar</dc:creator>
  <cp:lastModifiedBy>Inderpreet Singh Parmar</cp:lastModifiedBy>
  <cp:revision>13</cp:revision>
  <dcterms:created xsi:type="dcterms:W3CDTF">2024-02-15T01:24:28Z</dcterms:created>
  <dcterms:modified xsi:type="dcterms:W3CDTF">2024-02-15T23:02:25Z</dcterms:modified>
</cp:coreProperties>
</file>